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2" r:id="rId1"/>
    <p:sldMasterId id="2147483673" r:id="rId2"/>
  </p:sldMasterIdLst>
  <p:notesMasterIdLst>
    <p:notesMasterId r:id="rId16"/>
  </p:notesMasterIdLst>
  <p:sldIdLst>
    <p:sldId id="260" r:id="rId3"/>
    <p:sldId id="256" r:id="rId4"/>
    <p:sldId id="282" r:id="rId5"/>
    <p:sldId id="298" r:id="rId6"/>
    <p:sldId id="259" r:id="rId7"/>
    <p:sldId id="300" r:id="rId8"/>
    <p:sldId id="301" r:id="rId9"/>
    <p:sldId id="258" r:id="rId10"/>
    <p:sldId id="299" r:id="rId11"/>
    <p:sldId id="303" r:id="rId12"/>
    <p:sldId id="265" r:id="rId13"/>
    <p:sldId id="306" r:id="rId14"/>
    <p:sldId id="257" r:id="rId15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D7A2FEA-53E0-4734-A0DD-F94B4210CD04}">
  <a:tblStyle styleId="{1D7A2FEA-53E0-4734-A0DD-F94B4210CD0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65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4371846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e1d838b627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e1d838b627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52673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ge1d838b627_4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9" name="Google Shape;1019;ge1d838b627_4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794733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ge1d838b627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3" name="Google Shape;703;ge1d838b627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208088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ge1d838b627_4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8" name="Google Shape;798;ge1d838b627_4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39504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e1d838b627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e1d838b627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56777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f9a6fa3be7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f9a6fa3be7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74843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gf9a6fa3be7_9_217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8" name="Google Shape;1348;gf9a6fa3be7_9_217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263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f9a6fa3be7_0_5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f9a6fa3be7_0_5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18732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f9a6fa3be7_0_3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f9a6fa3be7_0_3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36084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ge1d838b627_4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8" name="Google Shape;798;ge1d838b627_4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399612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f9a6fa3be7_19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f9a6fa3be7_19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76754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f9a6fa3be7_0_5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f9a6fa3be7_0_5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150526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f9a6fa3be7_0_5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f9a6fa3be7_0_5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78772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828583" y="795588"/>
            <a:ext cx="6580200" cy="191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4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828585" y="454225"/>
            <a:ext cx="4365600" cy="60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-508528" y="1391582"/>
            <a:ext cx="1300471" cy="547301"/>
          </a:xfrm>
          <a:custGeom>
            <a:avLst/>
            <a:gdLst/>
            <a:ahLst/>
            <a:cxnLst/>
            <a:rect l="l" t="t" r="r" b="b"/>
            <a:pathLst>
              <a:path w="95500" h="40191" extrusionOk="0">
                <a:moveTo>
                  <a:pt x="66409" y="0"/>
                </a:moveTo>
                <a:cubicBezTo>
                  <a:pt x="64164" y="0"/>
                  <a:pt x="62227" y="461"/>
                  <a:pt x="60750" y="819"/>
                </a:cubicBezTo>
                <a:cubicBezTo>
                  <a:pt x="57256" y="1639"/>
                  <a:pt x="53979" y="3205"/>
                  <a:pt x="51087" y="5350"/>
                </a:cubicBezTo>
                <a:cubicBezTo>
                  <a:pt x="49273" y="6711"/>
                  <a:pt x="47083" y="7415"/>
                  <a:pt x="44862" y="7415"/>
                </a:cubicBezTo>
                <a:cubicBezTo>
                  <a:pt x="43898" y="7415"/>
                  <a:pt x="42927" y="7282"/>
                  <a:pt x="41978" y="7012"/>
                </a:cubicBezTo>
                <a:cubicBezTo>
                  <a:pt x="41118" y="6741"/>
                  <a:pt x="40228" y="6609"/>
                  <a:pt x="39341" y="6609"/>
                </a:cubicBezTo>
                <a:cubicBezTo>
                  <a:pt x="38415" y="6609"/>
                  <a:pt x="37491" y="6753"/>
                  <a:pt x="36604" y="7037"/>
                </a:cubicBezTo>
                <a:cubicBezTo>
                  <a:pt x="32821" y="8241"/>
                  <a:pt x="32869" y="11398"/>
                  <a:pt x="28532" y="13615"/>
                </a:cubicBezTo>
                <a:cubicBezTo>
                  <a:pt x="27472" y="14164"/>
                  <a:pt x="26466" y="14368"/>
                  <a:pt x="25481" y="14368"/>
                </a:cubicBezTo>
                <a:cubicBezTo>
                  <a:pt x="22594" y="14368"/>
                  <a:pt x="19890" y="12608"/>
                  <a:pt x="16542" y="12608"/>
                </a:cubicBezTo>
                <a:cubicBezTo>
                  <a:pt x="15817" y="12608"/>
                  <a:pt x="15061" y="12691"/>
                  <a:pt x="14266" y="12892"/>
                </a:cubicBezTo>
                <a:cubicBezTo>
                  <a:pt x="7013" y="14724"/>
                  <a:pt x="0" y="23881"/>
                  <a:pt x="3663" y="30098"/>
                </a:cubicBezTo>
                <a:cubicBezTo>
                  <a:pt x="7207" y="36139"/>
                  <a:pt x="12262" y="37898"/>
                  <a:pt x="16946" y="37898"/>
                </a:cubicBezTo>
                <a:cubicBezTo>
                  <a:pt x="23472" y="37898"/>
                  <a:pt x="29279" y="34484"/>
                  <a:pt x="29279" y="34484"/>
                </a:cubicBezTo>
                <a:cubicBezTo>
                  <a:pt x="29279" y="34484"/>
                  <a:pt x="32749" y="37809"/>
                  <a:pt x="36604" y="39231"/>
                </a:cubicBezTo>
                <a:cubicBezTo>
                  <a:pt x="37149" y="39445"/>
                  <a:pt x="39162" y="40191"/>
                  <a:pt x="41678" y="40191"/>
                </a:cubicBezTo>
                <a:cubicBezTo>
                  <a:pt x="42836" y="40191"/>
                  <a:pt x="44100" y="40033"/>
                  <a:pt x="45376" y="39592"/>
                </a:cubicBezTo>
                <a:cubicBezTo>
                  <a:pt x="48846" y="38412"/>
                  <a:pt x="49063" y="36291"/>
                  <a:pt x="51979" y="35930"/>
                </a:cubicBezTo>
                <a:cubicBezTo>
                  <a:pt x="52194" y="35904"/>
                  <a:pt x="52394" y="35892"/>
                  <a:pt x="52584" y="35892"/>
                </a:cubicBezTo>
                <a:cubicBezTo>
                  <a:pt x="54373" y="35892"/>
                  <a:pt x="55224" y="36970"/>
                  <a:pt x="58557" y="38146"/>
                </a:cubicBezTo>
                <a:cubicBezTo>
                  <a:pt x="60333" y="38760"/>
                  <a:pt x="63483" y="39860"/>
                  <a:pt x="66709" y="39860"/>
                </a:cubicBezTo>
                <a:cubicBezTo>
                  <a:pt x="68298" y="39860"/>
                  <a:pt x="69906" y="39593"/>
                  <a:pt x="71377" y="38869"/>
                </a:cubicBezTo>
                <a:cubicBezTo>
                  <a:pt x="74341" y="37399"/>
                  <a:pt x="73884" y="35423"/>
                  <a:pt x="76848" y="34484"/>
                </a:cubicBezTo>
                <a:cubicBezTo>
                  <a:pt x="77541" y="34260"/>
                  <a:pt x="78153" y="34177"/>
                  <a:pt x="78733" y="34177"/>
                </a:cubicBezTo>
                <a:cubicBezTo>
                  <a:pt x="80408" y="34177"/>
                  <a:pt x="81811" y="34871"/>
                  <a:pt x="84135" y="34871"/>
                </a:cubicBezTo>
                <a:cubicBezTo>
                  <a:pt x="84386" y="34871"/>
                  <a:pt x="84647" y="34863"/>
                  <a:pt x="84920" y="34845"/>
                </a:cubicBezTo>
                <a:lnTo>
                  <a:pt x="85089" y="34845"/>
                </a:lnTo>
                <a:cubicBezTo>
                  <a:pt x="89427" y="34484"/>
                  <a:pt x="93089" y="31423"/>
                  <a:pt x="94222" y="27206"/>
                </a:cubicBezTo>
                <a:cubicBezTo>
                  <a:pt x="95499" y="22507"/>
                  <a:pt x="94848" y="20242"/>
                  <a:pt x="93692" y="19109"/>
                </a:cubicBezTo>
                <a:cubicBezTo>
                  <a:pt x="91595" y="17037"/>
                  <a:pt x="88246" y="19109"/>
                  <a:pt x="84896" y="16555"/>
                </a:cubicBezTo>
                <a:cubicBezTo>
                  <a:pt x="82245" y="14507"/>
                  <a:pt x="83354" y="12386"/>
                  <a:pt x="80510" y="8121"/>
                </a:cubicBezTo>
                <a:cubicBezTo>
                  <a:pt x="79763" y="7012"/>
                  <a:pt x="76775" y="2651"/>
                  <a:pt x="71377" y="819"/>
                </a:cubicBezTo>
                <a:cubicBezTo>
                  <a:pt x="69610" y="214"/>
                  <a:pt x="67938" y="0"/>
                  <a:pt x="66409" y="0"/>
                </a:cubicBezTo>
                <a:close/>
              </a:path>
            </a:pathLst>
          </a:custGeom>
          <a:solidFill>
            <a:srgbClr val="FFFFFF">
              <a:alpha val="17320"/>
            </a:srgbClr>
          </a:solidFill>
          <a:ln w="28575" cap="flat" cmpd="sng">
            <a:solidFill>
              <a:srgbClr val="0E195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 flipH="1">
            <a:off x="6371172" y="200682"/>
            <a:ext cx="1300471" cy="547301"/>
          </a:xfrm>
          <a:custGeom>
            <a:avLst/>
            <a:gdLst/>
            <a:ahLst/>
            <a:cxnLst/>
            <a:rect l="l" t="t" r="r" b="b"/>
            <a:pathLst>
              <a:path w="95500" h="40191" extrusionOk="0">
                <a:moveTo>
                  <a:pt x="66409" y="0"/>
                </a:moveTo>
                <a:cubicBezTo>
                  <a:pt x="64164" y="0"/>
                  <a:pt x="62227" y="461"/>
                  <a:pt x="60750" y="819"/>
                </a:cubicBezTo>
                <a:cubicBezTo>
                  <a:pt x="57256" y="1639"/>
                  <a:pt x="53979" y="3205"/>
                  <a:pt x="51087" y="5350"/>
                </a:cubicBezTo>
                <a:cubicBezTo>
                  <a:pt x="49273" y="6711"/>
                  <a:pt x="47083" y="7415"/>
                  <a:pt x="44862" y="7415"/>
                </a:cubicBezTo>
                <a:cubicBezTo>
                  <a:pt x="43898" y="7415"/>
                  <a:pt x="42927" y="7282"/>
                  <a:pt x="41978" y="7012"/>
                </a:cubicBezTo>
                <a:cubicBezTo>
                  <a:pt x="41118" y="6741"/>
                  <a:pt x="40228" y="6609"/>
                  <a:pt x="39341" y="6609"/>
                </a:cubicBezTo>
                <a:cubicBezTo>
                  <a:pt x="38415" y="6609"/>
                  <a:pt x="37491" y="6753"/>
                  <a:pt x="36604" y="7037"/>
                </a:cubicBezTo>
                <a:cubicBezTo>
                  <a:pt x="32821" y="8241"/>
                  <a:pt x="32869" y="11398"/>
                  <a:pt x="28532" y="13615"/>
                </a:cubicBezTo>
                <a:cubicBezTo>
                  <a:pt x="27472" y="14164"/>
                  <a:pt x="26466" y="14368"/>
                  <a:pt x="25481" y="14368"/>
                </a:cubicBezTo>
                <a:cubicBezTo>
                  <a:pt x="22594" y="14368"/>
                  <a:pt x="19890" y="12608"/>
                  <a:pt x="16542" y="12608"/>
                </a:cubicBezTo>
                <a:cubicBezTo>
                  <a:pt x="15817" y="12608"/>
                  <a:pt x="15061" y="12691"/>
                  <a:pt x="14266" y="12892"/>
                </a:cubicBezTo>
                <a:cubicBezTo>
                  <a:pt x="7013" y="14724"/>
                  <a:pt x="0" y="23881"/>
                  <a:pt x="3663" y="30098"/>
                </a:cubicBezTo>
                <a:cubicBezTo>
                  <a:pt x="7207" y="36139"/>
                  <a:pt x="12262" y="37898"/>
                  <a:pt x="16946" y="37898"/>
                </a:cubicBezTo>
                <a:cubicBezTo>
                  <a:pt x="23472" y="37898"/>
                  <a:pt x="29279" y="34484"/>
                  <a:pt x="29279" y="34484"/>
                </a:cubicBezTo>
                <a:cubicBezTo>
                  <a:pt x="29279" y="34484"/>
                  <a:pt x="32749" y="37809"/>
                  <a:pt x="36604" y="39231"/>
                </a:cubicBezTo>
                <a:cubicBezTo>
                  <a:pt x="37149" y="39445"/>
                  <a:pt x="39162" y="40191"/>
                  <a:pt x="41678" y="40191"/>
                </a:cubicBezTo>
                <a:cubicBezTo>
                  <a:pt x="42836" y="40191"/>
                  <a:pt x="44100" y="40033"/>
                  <a:pt x="45376" y="39592"/>
                </a:cubicBezTo>
                <a:cubicBezTo>
                  <a:pt x="48846" y="38412"/>
                  <a:pt x="49063" y="36291"/>
                  <a:pt x="51979" y="35930"/>
                </a:cubicBezTo>
                <a:cubicBezTo>
                  <a:pt x="52194" y="35904"/>
                  <a:pt x="52394" y="35892"/>
                  <a:pt x="52584" y="35892"/>
                </a:cubicBezTo>
                <a:cubicBezTo>
                  <a:pt x="54373" y="35892"/>
                  <a:pt x="55224" y="36970"/>
                  <a:pt x="58557" y="38146"/>
                </a:cubicBezTo>
                <a:cubicBezTo>
                  <a:pt x="60333" y="38760"/>
                  <a:pt x="63483" y="39860"/>
                  <a:pt x="66709" y="39860"/>
                </a:cubicBezTo>
                <a:cubicBezTo>
                  <a:pt x="68298" y="39860"/>
                  <a:pt x="69906" y="39593"/>
                  <a:pt x="71377" y="38869"/>
                </a:cubicBezTo>
                <a:cubicBezTo>
                  <a:pt x="74341" y="37399"/>
                  <a:pt x="73884" y="35423"/>
                  <a:pt x="76848" y="34484"/>
                </a:cubicBezTo>
                <a:cubicBezTo>
                  <a:pt x="77541" y="34260"/>
                  <a:pt x="78153" y="34177"/>
                  <a:pt x="78733" y="34177"/>
                </a:cubicBezTo>
                <a:cubicBezTo>
                  <a:pt x="80408" y="34177"/>
                  <a:pt x="81811" y="34871"/>
                  <a:pt x="84135" y="34871"/>
                </a:cubicBezTo>
                <a:cubicBezTo>
                  <a:pt x="84386" y="34871"/>
                  <a:pt x="84647" y="34863"/>
                  <a:pt x="84920" y="34845"/>
                </a:cubicBezTo>
                <a:lnTo>
                  <a:pt x="85089" y="34845"/>
                </a:lnTo>
                <a:cubicBezTo>
                  <a:pt x="89427" y="34484"/>
                  <a:pt x="93089" y="31423"/>
                  <a:pt x="94222" y="27206"/>
                </a:cubicBezTo>
                <a:cubicBezTo>
                  <a:pt x="95499" y="22507"/>
                  <a:pt x="94848" y="20242"/>
                  <a:pt x="93692" y="19109"/>
                </a:cubicBezTo>
                <a:cubicBezTo>
                  <a:pt x="91595" y="17037"/>
                  <a:pt x="88246" y="19109"/>
                  <a:pt x="84896" y="16555"/>
                </a:cubicBezTo>
                <a:cubicBezTo>
                  <a:pt x="82245" y="14507"/>
                  <a:pt x="83354" y="12386"/>
                  <a:pt x="80510" y="8121"/>
                </a:cubicBezTo>
                <a:cubicBezTo>
                  <a:pt x="79763" y="7012"/>
                  <a:pt x="76775" y="2651"/>
                  <a:pt x="71377" y="819"/>
                </a:cubicBezTo>
                <a:cubicBezTo>
                  <a:pt x="69610" y="214"/>
                  <a:pt x="67938" y="0"/>
                  <a:pt x="66409" y="0"/>
                </a:cubicBezTo>
                <a:close/>
              </a:path>
            </a:pathLst>
          </a:custGeom>
          <a:solidFill>
            <a:srgbClr val="FFFFFF">
              <a:alpha val="17320"/>
            </a:srgbClr>
          </a:solidFill>
          <a:ln w="28575" cap="flat" cmpd="sng">
            <a:solidFill>
              <a:srgbClr val="0E195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0" y="4873350"/>
            <a:ext cx="9144000" cy="276900"/>
          </a:xfrm>
          <a:prstGeom prst="rect">
            <a:avLst/>
          </a:prstGeom>
          <a:solidFill>
            <a:srgbClr val="FCB0B6"/>
          </a:solidFill>
          <a:ln w="28575" cap="flat" cmpd="sng">
            <a:solidFill>
              <a:srgbClr val="DE8C9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18"/>
          <p:cNvSpPr/>
          <p:nvPr/>
        </p:nvSpPr>
        <p:spPr>
          <a:xfrm flipH="1">
            <a:off x="8260347" y="3584332"/>
            <a:ext cx="1300471" cy="547301"/>
          </a:xfrm>
          <a:custGeom>
            <a:avLst/>
            <a:gdLst/>
            <a:ahLst/>
            <a:cxnLst/>
            <a:rect l="l" t="t" r="r" b="b"/>
            <a:pathLst>
              <a:path w="95500" h="40191" extrusionOk="0">
                <a:moveTo>
                  <a:pt x="66409" y="0"/>
                </a:moveTo>
                <a:cubicBezTo>
                  <a:pt x="64164" y="0"/>
                  <a:pt x="62227" y="461"/>
                  <a:pt x="60750" y="819"/>
                </a:cubicBezTo>
                <a:cubicBezTo>
                  <a:pt x="57256" y="1639"/>
                  <a:pt x="53979" y="3205"/>
                  <a:pt x="51087" y="5350"/>
                </a:cubicBezTo>
                <a:cubicBezTo>
                  <a:pt x="49273" y="6711"/>
                  <a:pt x="47083" y="7415"/>
                  <a:pt x="44862" y="7415"/>
                </a:cubicBezTo>
                <a:cubicBezTo>
                  <a:pt x="43898" y="7415"/>
                  <a:pt x="42927" y="7282"/>
                  <a:pt x="41978" y="7012"/>
                </a:cubicBezTo>
                <a:cubicBezTo>
                  <a:pt x="41118" y="6741"/>
                  <a:pt x="40228" y="6609"/>
                  <a:pt x="39341" y="6609"/>
                </a:cubicBezTo>
                <a:cubicBezTo>
                  <a:pt x="38415" y="6609"/>
                  <a:pt x="37491" y="6753"/>
                  <a:pt x="36604" y="7037"/>
                </a:cubicBezTo>
                <a:cubicBezTo>
                  <a:pt x="32821" y="8241"/>
                  <a:pt x="32869" y="11398"/>
                  <a:pt x="28532" y="13615"/>
                </a:cubicBezTo>
                <a:cubicBezTo>
                  <a:pt x="27472" y="14164"/>
                  <a:pt x="26466" y="14368"/>
                  <a:pt x="25481" y="14368"/>
                </a:cubicBezTo>
                <a:cubicBezTo>
                  <a:pt x="22594" y="14368"/>
                  <a:pt x="19890" y="12608"/>
                  <a:pt x="16542" y="12608"/>
                </a:cubicBezTo>
                <a:cubicBezTo>
                  <a:pt x="15817" y="12608"/>
                  <a:pt x="15061" y="12691"/>
                  <a:pt x="14266" y="12892"/>
                </a:cubicBezTo>
                <a:cubicBezTo>
                  <a:pt x="7013" y="14724"/>
                  <a:pt x="0" y="23881"/>
                  <a:pt x="3663" y="30098"/>
                </a:cubicBezTo>
                <a:cubicBezTo>
                  <a:pt x="7207" y="36139"/>
                  <a:pt x="12262" y="37898"/>
                  <a:pt x="16946" y="37898"/>
                </a:cubicBezTo>
                <a:cubicBezTo>
                  <a:pt x="23472" y="37898"/>
                  <a:pt x="29279" y="34484"/>
                  <a:pt x="29279" y="34484"/>
                </a:cubicBezTo>
                <a:cubicBezTo>
                  <a:pt x="29279" y="34484"/>
                  <a:pt x="32749" y="37809"/>
                  <a:pt x="36604" y="39231"/>
                </a:cubicBezTo>
                <a:cubicBezTo>
                  <a:pt x="37149" y="39445"/>
                  <a:pt x="39162" y="40191"/>
                  <a:pt x="41678" y="40191"/>
                </a:cubicBezTo>
                <a:cubicBezTo>
                  <a:pt x="42836" y="40191"/>
                  <a:pt x="44100" y="40033"/>
                  <a:pt x="45376" y="39592"/>
                </a:cubicBezTo>
                <a:cubicBezTo>
                  <a:pt x="48846" y="38412"/>
                  <a:pt x="49063" y="36291"/>
                  <a:pt x="51979" y="35930"/>
                </a:cubicBezTo>
                <a:cubicBezTo>
                  <a:pt x="52194" y="35904"/>
                  <a:pt x="52394" y="35892"/>
                  <a:pt x="52584" y="35892"/>
                </a:cubicBezTo>
                <a:cubicBezTo>
                  <a:pt x="54373" y="35892"/>
                  <a:pt x="55224" y="36970"/>
                  <a:pt x="58557" y="38146"/>
                </a:cubicBezTo>
                <a:cubicBezTo>
                  <a:pt x="60333" y="38760"/>
                  <a:pt x="63483" y="39860"/>
                  <a:pt x="66709" y="39860"/>
                </a:cubicBezTo>
                <a:cubicBezTo>
                  <a:pt x="68298" y="39860"/>
                  <a:pt x="69906" y="39593"/>
                  <a:pt x="71377" y="38869"/>
                </a:cubicBezTo>
                <a:cubicBezTo>
                  <a:pt x="74341" y="37399"/>
                  <a:pt x="73884" y="35423"/>
                  <a:pt x="76848" y="34484"/>
                </a:cubicBezTo>
                <a:cubicBezTo>
                  <a:pt x="77541" y="34260"/>
                  <a:pt x="78153" y="34177"/>
                  <a:pt x="78733" y="34177"/>
                </a:cubicBezTo>
                <a:cubicBezTo>
                  <a:pt x="80408" y="34177"/>
                  <a:pt x="81811" y="34871"/>
                  <a:pt x="84135" y="34871"/>
                </a:cubicBezTo>
                <a:cubicBezTo>
                  <a:pt x="84386" y="34871"/>
                  <a:pt x="84647" y="34863"/>
                  <a:pt x="84920" y="34845"/>
                </a:cubicBezTo>
                <a:lnTo>
                  <a:pt x="85089" y="34845"/>
                </a:lnTo>
                <a:cubicBezTo>
                  <a:pt x="89427" y="34484"/>
                  <a:pt x="93089" y="31423"/>
                  <a:pt x="94222" y="27206"/>
                </a:cubicBezTo>
                <a:cubicBezTo>
                  <a:pt x="95499" y="22507"/>
                  <a:pt x="94848" y="20242"/>
                  <a:pt x="93692" y="19109"/>
                </a:cubicBezTo>
                <a:cubicBezTo>
                  <a:pt x="91595" y="17037"/>
                  <a:pt x="88246" y="19109"/>
                  <a:pt x="84896" y="16555"/>
                </a:cubicBezTo>
                <a:cubicBezTo>
                  <a:pt x="82245" y="14507"/>
                  <a:pt x="83354" y="12386"/>
                  <a:pt x="80510" y="8121"/>
                </a:cubicBezTo>
                <a:cubicBezTo>
                  <a:pt x="79763" y="7012"/>
                  <a:pt x="76775" y="2651"/>
                  <a:pt x="71377" y="819"/>
                </a:cubicBezTo>
                <a:cubicBezTo>
                  <a:pt x="69610" y="214"/>
                  <a:pt x="67938" y="0"/>
                  <a:pt x="66409" y="0"/>
                </a:cubicBezTo>
                <a:close/>
              </a:path>
            </a:pathLst>
          </a:custGeom>
          <a:solidFill>
            <a:srgbClr val="FFFFFF">
              <a:alpha val="17320"/>
            </a:srgbClr>
          </a:solidFill>
          <a:ln w="28575" cap="flat" cmpd="sng">
            <a:solidFill>
              <a:srgbClr val="0E195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18"/>
          <p:cNvSpPr/>
          <p:nvPr/>
        </p:nvSpPr>
        <p:spPr>
          <a:xfrm flipH="1">
            <a:off x="-416678" y="457732"/>
            <a:ext cx="1300471" cy="547301"/>
          </a:xfrm>
          <a:custGeom>
            <a:avLst/>
            <a:gdLst/>
            <a:ahLst/>
            <a:cxnLst/>
            <a:rect l="l" t="t" r="r" b="b"/>
            <a:pathLst>
              <a:path w="95500" h="40191" extrusionOk="0">
                <a:moveTo>
                  <a:pt x="66409" y="0"/>
                </a:moveTo>
                <a:cubicBezTo>
                  <a:pt x="64164" y="0"/>
                  <a:pt x="62227" y="461"/>
                  <a:pt x="60750" y="819"/>
                </a:cubicBezTo>
                <a:cubicBezTo>
                  <a:pt x="57256" y="1639"/>
                  <a:pt x="53979" y="3205"/>
                  <a:pt x="51087" y="5350"/>
                </a:cubicBezTo>
                <a:cubicBezTo>
                  <a:pt x="49273" y="6711"/>
                  <a:pt x="47083" y="7415"/>
                  <a:pt x="44862" y="7415"/>
                </a:cubicBezTo>
                <a:cubicBezTo>
                  <a:pt x="43898" y="7415"/>
                  <a:pt x="42927" y="7282"/>
                  <a:pt x="41978" y="7012"/>
                </a:cubicBezTo>
                <a:cubicBezTo>
                  <a:pt x="41118" y="6741"/>
                  <a:pt x="40228" y="6609"/>
                  <a:pt x="39341" y="6609"/>
                </a:cubicBezTo>
                <a:cubicBezTo>
                  <a:pt x="38415" y="6609"/>
                  <a:pt x="37491" y="6753"/>
                  <a:pt x="36604" y="7037"/>
                </a:cubicBezTo>
                <a:cubicBezTo>
                  <a:pt x="32821" y="8241"/>
                  <a:pt x="32869" y="11398"/>
                  <a:pt x="28532" y="13615"/>
                </a:cubicBezTo>
                <a:cubicBezTo>
                  <a:pt x="27472" y="14164"/>
                  <a:pt x="26466" y="14368"/>
                  <a:pt x="25481" y="14368"/>
                </a:cubicBezTo>
                <a:cubicBezTo>
                  <a:pt x="22594" y="14368"/>
                  <a:pt x="19890" y="12608"/>
                  <a:pt x="16542" y="12608"/>
                </a:cubicBezTo>
                <a:cubicBezTo>
                  <a:pt x="15817" y="12608"/>
                  <a:pt x="15061" y="12691"/>
                  <a:pt x="14266" y="12892"/>
                </a:cubicBezTo>
                <a:cubicBezTo>
                  <a:pt x="7013" y="14724"/>
                  <a:pt x="0" y="23881"/>
                  <a:pt x="3663" y="30098"/>
                </a:cubicBezTo>
                <a:cubicBezTo>
                  <a:pt x="7207" y="36139"/>
                  <a:pt x="12262" y="37898"/>
                  <a:pt x="16946" y="37898"/>
                </a:cubicBezTo>
                <a:cubicBezTo>
                  <a:pt x="23472" y="37898"/>
                  <a:pt x="29279" y="34484"/>
                  <a:pt x="29279" y="34484"/>
                </a:cubicBezTo>
                <a:cubicBezTo>
                  <a:pt x="29279" y="34484"/>
                  <a:pt x="32749" y="37809"/>
                  <a:pt x="36604" y="39231"/>
                </a:cubicBezTo>
                <a:cubicBezTo>
                  <a:pt x="37149" y="39445"/>
                  <a:pt x="39162" y="40191"/>
                  <a:pt x="41678" y="40191"/>
                </a:cubicBezTo>
                <a:cubicBezTo>
                  <a:pt x="42836" y="40191"/>
                  <a:pt x="44100" y="40033"/>
                  <a:pt x="45376" y="39592"/>
                </a:cubicBezTo>
                <a:cubicBezTo>
                  <a:pt x="48846" y="38412"/>
                  <a:pt x="49063" y="36291"/>
                  <a:pt x="51979" y="35930"/>
                </a:cubicBezTo>
                <a:cubicBezTo>
                  <a:pt x="52194" y="35904"/>
                  <a:pt x="52394" y="35892"/>
                  <a:pt x="52584" y="35892"/>
                </a:cubicBezTo>
                <a:cubicBezTo>
                  <a:pt x="54373" y="35892"/>
                  <a:pt x="55224" y="36970"/>
                  <a:pt x="58557" y="38146"/>
                </a:cubicBezTo>
                <a:cubicBezTo>
                  <a:pt x="60333" y="38760"/>
                  <a:pt x="63483" y="39860"/>
                  <a:pt x="66709" y="39860"/>
                </a:cubicBezTo>
                <a:cubicBezTo>
                  <a:pt x="68298" y="39860"/>
                  <a:pt x="69906" y="39593"/>
                  <a:pt x="71377" y="38869"/>
                </a:cubicBezTo>
                <a:cubicBezTo>
                  <a:pt x="74341" y="37399"/>
                  <a:pt x="73884" y="35423"/>
                  <a:pt x="76848" y="34484"/>
                </a:cubicBezTo>
                <a:cubicBezTo>
                  <a:pt x="77541" y="34260"/>
                  <a:pt x="78153" y="34177"/>
                  <a:pt x="78733" y="34177"/>
                </a:cubicBezTo>
                <a:cubicBezTo>
                  <a:pt x="80408" y="34177"/>
                  <a:pt x="81811" y="34871"/>
                  <a:pt x="84135" y="34871"/>
                </a:cubicBezTo>
                <a:cubicBezTo>
                  <a:pt x="84386" y="34871"/>
                  <a:pt x="84647" y="34863"/>
                  <a:pt x="84920" y="34845"/>
                </a:cubicBezTo>
                <a:lnTo>
                  <a:pt x="85089" y="34845"/>
                </a:lnTo>
                <a:cubicBezTo>
                  <a:pt x="89427" y="34484"/>
                  <a:pt x="93089" y="31423"/>
                  <a:pt x="94222" y="27206"/>
                </a:cubicBezTo>
                <a:cubicBezTo>
                  <a:pt x="95499" y="22507"/>
                  <a:pt x="94848" y="20242"/>
                  <a:pt x="93692" y="19109"/>
                </a:cubicBezTo>
                <a:cubicBezTo>
                  <a:pt x="91595" y="17037"/>
                  <a:pt x="88246" y="19109"/>
                  <a:pt x="84896" y="16555"/>
                </a:cubicBezTo>
                <a:cubicBezTo>
                  <a:pt x="82245" y="14507"/>
                  <a:pt x="83354" y="12386"/>
                  <a:pt x="80510" y="8121"/>
                </a:cubicBezTo>
                <a:cubicBezTo>
                  <a:pt x="79763" y="7012"/>
                  <a:pt x="76775" y="2651"/>
                  <a:pt x="71377" y="819"/>
                </a:cubicBezTo>
                <a:cubicBezTo>
                  <a:pt x="69610" y="214"/>
                  <a:pt x="67938" y="0"/>
                  <a:pt x="66409" y="0"/>
                </a:cubicBezTo>
                <a:close/>
              </a:path>
            </a:pathLst>
          </a:custGeom>
          <a:solidFill>
            <a:srgbClr val="FFFFFF">
              <a:alpha val="17320"/>
            </a:srgbClr>
          </a:solidFill>
          <a:ln w="28575" cap="flat" cmpd="sng">
            <a:solidFill>
              <a:srgbClr val="0E195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2"/>
          <p:cNvSpPr/>
          <p:nvPr/>
        </p:nvSpPr>
        <p:spPr>
          <a:xfrm flipH="1">
            <a:off x="-324032" y="2183509"/>
            <a:ext cx="1845060" cy="776490"/>
          </a:xfrm>
          <a:custGeom>
            <a:avLst/>
            <a:gdLst/>
            <a:ahLst/>
            <a:cxnLst/>
            <a:rect l="l" t="t" r="r" b="b"/>
            <a:pathLst>
              <a:path w="95500" h="40191" extrusionOk="0">
                <a:moveTo>
                  <a:pt x="66409" y="0"/>
                </a:moveTo>
                <a:cubicBezTo>
                  <a:pt x="64164" y="0"/>
                  <a:pt x="62227" y="461"/>
                  <a:pt x="60750" y="819"/>
                </a:cubicBezTo>
                <a:cubicBezTo>
                  <a:pt x="57256" y="1639"/>
                  <a:pt x="53979" y="3205"/>
                  <a:pt x="51087" y="5350"/>
                </a:cubicBezTo>
                <a:cubicBezTo>
                  <a:pt x="49273" y="6711"/>
                  <a:pt x="47083" y="7415"/>
                  <a:pt x="44862" y="7415"/>
                </a:cubicBezTo>
                <a:cubicBezTo>
                  <a:pt x="43898" y="7415"/>
                  <a:pt x="42927" y="7282"/>
                  <a:pt x="41978" y="7012"/>
                </a:cubicBezTo>
                <a:cubicBezTo>
                  <a:pt x="41118" y="6741"/>
                  <a:pt x="40228" y="6609"/>
                  <a:pt x="39341" y="6609"/>
                </a:cubicBezTo>
                <a:cubicBezTo>
                  <a:pt x="38415" y="6609"/>
                  <a:pt x="37491" y="6753"/>
                  <a:pt x="36604" y="7037"/>
                </a:cubicBezTo>
                <a:cubicBezTo>
                  <a:pt x="32821" y="8241"/>
                  <a:pt x="32869" y="11398"/>
                  <a:pt x="28532" y="13615"/>
                </a:cubicBezTo>
                <a:cubicBezTo>
                  <a:pt x="27472" y="14164"/>
                  <a:pt x="26466" y="14368"/>
                  <a:pt x="25481" y="14368"/>
                </a:cubicBezTo>
                <a:cubicBezTo>
                  <a:pt x="22594" y="14368"/>
                  <a:pt x="19890" y="12608"/>
                  <a:pt x="16542" y="12608"/>
                </a:cubicBezTo>
                <a:cubicBezTo>
                  <a:pt x="15817" y="12608"/>
                  <a:pt x="15061" y="12691"/>
                  <a:pt x="14266" y="12892"/>
                </a:cubicBezTo>
                <a:cubicBezTo>
                  <a:pt x="7013" y="14724"/>
                  <a:pt x="0" y="23881"/>
                  <a:pt x="3663" y="30098"/>
                </a:cubicBezTo>
                <a:cubicBezTo>
                  <a:pt x="7207" y="36139"/>
                  <a:pt x="12262" y="37898"/>
                  <a:pt x="16946" y="37898"/>
                </a:cubicBezTo>
                <a:cubicBezTo>
                  <a:pt x="23472" y="37898"/>
                  <a:pt x="29279" y="34484"/>
                  <a:pt x="29279" y="34484"/>
                </a:cubicBezTo>
                <a:cubicBezTo>
                  <a:pt x="29279" y="34484"/>
                  <a:pt x="32749" y="37809"/>
                  <a:pt x="36604" y="39231"/>
                </a:cubicBezTo>
                <a:cubicBezTo>
                  <a:pt x="37149" y="39445"/>
                  <a:pt x="39162" y="40191"/>
                  <a:pt x="41678" y="40191"/>
                </a:cubicBezTo>
                <a:cubicBezTo>
                  <a:pt x="42836" y="40191"/>
                  <a:pt x="44100" y="40033"/>
                  <a:pt x="45376" y="39592"/>
                </a:cubicBezTo>
                <a:cubicBezTo>
                  <a:pt x="48846" y="38412"/>
                  <a:pt x="49063" y="36291"/>
                  <a:pt x="51979" y="35930"/>
                </a:cubicBezTo>
                <a:cubicBezTo>
                  <a:pt x="52194" y="35904"/>
                  <a:pt x="52394" y="35892"/>
                  <a:pt x="52584" y="35892"/>
                </a:cubicBezTo>
                <a:cubicBezTo>
                  <a:pt x="54373" y="35892"/>
                  <a:pt x="55224" y="36970"/>
                  <a:pt x="58557" y="38146"/>
                </a:cubicBezTo>
                <a:cubicBezTo>
                  <a:pt x="60333" y="38760"/>
                  <a:pt x="63483" y="39860"/>
                  <a:pt x="66709" y="39860"/>
                </a:cubicBezTo>
                <a:cubicBezTo>
                  <a:pt x="68298" y="39860"/>
                  <a:pt x="69906" y="39593"/>
                  <a:pt x="71377" y="38869"/>
                </a:cubicBezTo>
                <a:cubicBezTo>
                  <a:pt x="74341" y="37399"/>
                  <a:pt x="73884" y="35423"/>
                  <a:pt x="76848" y="34484"/>
                </a:cubicBezTo>
                <a:cubicBezTo>
                  <a:pt x="77541" y="34260"/>
                  <a:pt x="78153" y="34177"/>
                  <a:pt x="78733" y="34177"/>
                </a:cubicBezTo>
                <a:cubicBezTo>
                  <a:pt x="80408" y="34177"/>
                  <a:pt x="81811" y="34871"/>
                  <a:pt x="84135" y="34871"/>
                </a:cubicBezTo>
                <a:cubicBezTo>
                  <a:pt x="84386" y="34871"/>
                  <a:pt x="84647" y="34863"/>
                  <a:pt x="84920" y="34845"/>
                </a:cubicBezTo>
                <a:lnTo>
                  <a:pt x="85089" y="34845"/>
                </a:lnTo>
                <a:cubicBezTo>
                  <a:pt x="89427" y="34484"/>
                  <a:pt x="93089" y="31423"/>
                  <a:pt x="94222" y="27206"/>
                </a:cubicBezTo>
                <a:cubicBezTo>
                  <a:pt x="95499" y="22507"/>
                  <a:pt x="94848" y="20242"/>
                  <a:pt x="93692" y="19109"/>
                </a:cubicBezTo>
                <a:cubicBezTo>
                  <a:pt x="91595" y="17037"/>
                  <a:pt x="88246" y="19109"/>
                  <a:pt x="84896" y="16555"/>
                </a:cubicBezTo>
                <a:cubicBezTo>
                  <a:pt x="82245" y="14507"/>
                  <a:pt x="83354" y="12386"/>
                  <a:pt x="80510" y="8121"/>
                </a:cubicBezTo>
                <a:cubicBezTo>
                  <a:pt x="79763" y="7012"/>
                  <a:pt x="76775" y="2651"/>
                  <a:pt x="71377" y="819"/>
                </a:cubicBezTo>
                <a:cubicBezTo>
                  <a:pt x="69610" y="214"/>
                  <a:pt x="67938" y="0"/>
                  <a:pt x="66409" y="0"/>
                </a:cubicBezTo>
                <a:close/>
              </a:path>
            </a:pathLst>
          </a:custGeom>
          <a:solidFill>
            <a:srgbClr val="FFFFFF">
              <a:alpha val="17320"/>
            </a:srgbClr>
          </a:solidFill>
          <a:ln w="28575" cap="flat" cmpd="sng">
            <a:solidFill>
              <a:srgbClr val="0E195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22"/>
          <p:cNvSpPr/>
          <p:nvPr/>
        </p:nvSpPr>
        <p:spPr>
          <a:xfrm flipH="1">
            <a:off x="7219418" y="151259"/>
            <a:ext cx="1845060" cy="776490"/>
          </a:xfrm>
          <a:custGeom>
            <a:avLst/>
            <a:gdLst/>
            <a:ahLst/>
            <a:cxnLst/>
            <a:rect l="l" t="t" r="r" b="b"/>
            <a:pathLst>
              <a:path w="95500" h="40191" extrusionOk="0">
                <a:moveTo>
                  <a:pt x="66409" y="0"/>
                </a:moveTo>
                <a:cubicBezTo>
                  <a:pt x="64164" y="0"/>
                  <a:pt x="62227" y="461"/>
                  <a:pt x="60750" y="819"/>
                </a:cubicBezTo>
                <a:cubicBezTo>
                  <a:pt x="57256" y="1639"/>
                  <a:pt x="53979" y="3205"/>
                  <a:pt x="51087" y="5350"/>
                </a:cubicBezTo>
                <a:cubicBezTo>
                  <a:pt x="49273" y="6711"/>
                  <a:pt x="47083" y="7415"/>
                  <a:pt x="44862" y="7415"/>
                </a:cubicBezTo>
                <a:cubicBezTo>
                  <a:pt x="43898" y="7415"/>
                  <a:pt x="42927" y="7282"/>
                  <a:pt x="41978" y="7012"/>
                </a:cubicBezTo>
                <a:cubicBezTo>
                  <a:pt x="41118" y="6741"/>
                  <a:pt x="40228" y="6609"/>
                  <a:pt x="39341" y="6609"/>
                </a:cubicBezTo>
                <a:cubicBezTo>
                  <a:pt x="38415" y="6609"/>
                  <a:pt x="37491" y="6753"/>
                  <a:pt x="36604" y="7037"/>
                </a:cubicBezTo>
                <a:cubicBezTo>
                  <a:pt x="32821" y="8241"/>
                  <a:pt x="32869" y="11398"/>
                  <a:pt x="28532" y="13615"/>
                </a:cubicBezTo>
                <a:cubicBezTo>
                  <a:pt x="27472" y="14164"/>
                  <a:pt x="26466" y="14368"/>
                  <a:pt x="25481" y="14368"/>
                </a:cubicBezTo>
                <a:cubicBezTo>
                  <a:pt x="22594" y="14368"/>
                  <a:pt x="19890" y="12608"/>
                  <a:pt x="16542" y="12608"/>
                </a:cubicBezTo>
                <a:cubicBezTo>
                  <a:pt x="15817" y="12608"/>
                  <a:pt x="15061" y="12691"/>
                  <a:pt x="14266" y="12892"/>
                </a:cubicBezTo>
                <a:cubicBezTo>
                  <a:pt x="7013" y="14724"/>
                  <a:pt x="0" y="23881"/>
                  <a:pt x="3663" y="30098"/>
                </a:cubicBezTo>
                <a:cubicBezTo>
                  <a:pt x="7207" y="36139"/>
                  <a:pt x="12262" y="37898"/>
                  <a:pt x="16946" y="37898"/>
                </a:cubicBezTo>
                <a:cubicBezTo>
                  <a:pt x="23472" y="37898"/>
                  <a:pt x="29279" y="34484"/>
                  <a:pt x="29279" y="34484"/>
                </a:cubicBezTo>
                <a:cubicBezTo>
                  <a:pt x="29279" y="34484"/>
                  <a:pt x="32749" y="37809"/>
                  <a:pt x="36604" y="39231"/>
                </a:cubicBezTo>
                <a:cubicBezTo>
                  <a:pt x="37149" y="39445"/>
                  <a:pt x="39162" y="40191"/>
                  <a:pt x="41678" y="40191"/>
                </a:cubicBezTo>
                <a:cubicBezTo>
                  <a:pt x="42836" y="40191"/>
                  <a:pt x="44100" y="40033"/>
                  <a:pt x="45376" y="39592"/>
                </a:cubicBezTo>
                <a:cubicBezTo>
                  <a:pt x="48846" y="38412"/>
                  <a:pt x="49063" y="36291"/>
                  <a:pt x="51979" y="35930"/>
                </a:cubicBezTo>
                <a:cubicBezTo>
                  <a:pt x="52194" y="35904"/>
                  <a:pt x="52394" y="35892"/>
                  <a:pt x="52584" y="35892"/>
                </a:cubicBezTo>
                <a:cubicBezTo>
                  <a:pt x="54373" y="35892"/>
                  <a:pt x="55224" y="36970"/>
                  <a:pt x="58557" y="38146"/>
                </a:cubicBezTo>
                <a:cubicBezTo>
                  <a:pt x="60333" y="38760"/>
                  <a:pt x="63483" y="39860"/>
                  <a:pt x="66709" y="39860"/>
                </a:cubicBezTo>
                <a:cubicBezTo>
                  <a:pt x="68298" y="39860"/>
                  <a:pt x="69906" y="39593"/>
                  <a:pt x="71377" y="38869"/>
                </a:cubicBezTo>
                <a:cubicBezTo>
                  <a:pt x="74341" y="37399"/>
                  <a:pt x="73884" y="35423"/>
                  <a:pt x="76848" y="34484"/>
                </a:cubicBezTo>
                <a:cubicBezTo>
                  <a:pt x="77541" y="34260"/>
                  <a:pt x="78153" y="34177"/>
                  <a:pt x="78733" y="34177"/>
                </a:cubicBezTo>
                <a:cubicBezTo>
                  <a:pt x="80408" y="34177"/>
                  <a:pt x="81811" y="34871"/>
                  <a:pt x="84135" y="34871"/>
                </a:cubicBezTo>
                <a:cubicBezTo>
                  <a:pt x="84386" y="34871"/>
                  <a:pt x="84647" y="34863"/>
                  <a:pt x="84920" y="34845"/>
                </a:cubicBezTo>
                <a:lnTo>
                  <a:pt x="85089" y="34845"/>
                </a:lnTo>
                <a:cubicBezTo>
                  <a:pt x="89427" y="34484"/>
                  <a:pt x="93089" y="31423"/>
                  <a:pt x="94222" y="27206"/>
                </a:cubicBezTo>
                <a:cubicBezTo>
                  <a:pt x="95499" y="22507"/>
                  <a:pt x="94848" y="20242"/>
                  <a:pt x="93692" y="19109"/>
                </a:cubicBezTo>
                <a:cubicBezTo>
                  <a:pt x="91595" y="17037"/>
                  <a:pt x="88246" y="19109"/>
                  <a:pt x="84896" y="16555"/>
                </a:cubicBezTo>
                <a:cubicBezTo>
                  <a:pt x="82245" y="14507"/>
                  <a:pt x="83354" y="12386"/>
                  <a:pt x="80510" y="8121"/>
                </a:cubicBezTo>
                <a:cubicBezTo>
                  <a:pt x="79763" y="7012"/>
                  <a:pt x="76775" y="2651"/>
                  <a:pt x="71377" y="819"/>
                </a:cubicBezTo>
                <a:cubicBezTo>
                  <a:pt x="69610" y="214"/>
                  <a:pt x="67938" y="0"/>
                  <a:pt x="66409" y="0"/>
                </a:cubicBezTo>
                <a:close/>
              </a:path>
            </a:pathLst>
          </a:custGeom>
          <a:solidFill>
            <a:srgbClr val="FFFFFF">
              <a:alpha val="17320"/>
            </a:srgbClr>
          </a:solidFill>
          <a:ln w="28575" cap="flat" cmpd="sng">
            <a:solidFill>
              <a:srgbClr val="0E195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3"/>
          <p:cNvSpPr/>
          <p:nvPr/>
        </p:nvSpPr>
        <p:spPr>
          <a:xfrm flipH="1">
            <a:off x="-324032" y="2183509"/>
            <a:ext cx="1845060" cy="776490"/>
          </a:xfrm>
          <a:custGeom>
            <a:avLst/>
            <a:gdLst/>
            <a:ahLst/>
            <a:cxnLst/>
            <a:rect l="l" t="t" r="r" b="b"/>
            <a:pathLst>
              <a:path w="95500" h="40191" extrusionOk="0">
                <a:moveTo>
                  <a:pt x="66409" y="0"/>
                </a:moveTo>
                <a:cubicBezTo>
                  <a:pt x="64164" y="0"/>
                  <a:pt x="62227" y="461"/>
                  <a:pt x="60750" y="819"/>
                </a:cubicBezTo>
                <a:cubicBezTo>
                  <a:pt x="57256" y="1639"/>
                  <a:pt x="53979" y="3205"/>
                  <a:pt x="51087" y="5350"/>
                </a:cubicBezTo>
                <a:cubicBezTo>
                  <a:pt x="49273" y="6711"/>
                  <a:pt x="47083" y="7415"/>
                  <a:pt x="44862" y="7415"/>
                </a:cubicBezTo>
                <a:cubicBezTo>
                  <a:pt x="43898" y="7415"/>
                  <a:pt x="42927" y="7282"/>
                  <a:pt x="41978" y="7012"/>
                </a:cubicBezTo>
                <a:cubicBezTo>
                  <a:pt x="41118" y="6741"/>
                  <a:pt x="40228" y="6609"/>
                  <a:pt x="39341" y="6609"/>
                </a:cubicBezTo>
                <a:cubicBezTo>
                  <a:pt x="38415" y="6609"/>
                  <a:pt x="37491" y="6753"/>
                  <a:pt x="36604" y="7037"/>
                </a:cubicBezTo>
                <a:cubicBezTo>
                  <a:pt x="32821" y="8241"/>
                  <a:pt x="32869" y="11398"/>
                  <a:pt x="28532" y="13615"/>
                </a:cubicBezTo>
                <a:cubicBezTo>
                  <a:pt x="27472" y="14164"/>
                  <a:pt x="26466" y="14368"/>
                  <a:pt x="25481" y="14368"/>
                </a:cubicBezTo>
                <a:cubicBezTo>
                  <a:pt x="22594" y="14368"/>
                  <a:pt x="19890" y="12608"/>
                  <a:pt x="16542" y="12608"/>
                </a:cubicBezTo>
                <a:cubicBezTo>
                  <a:pt x="15817" y="12608"/>
                  <a:pt x="15061" y="12691"/>
                  <a:pt x="14266" y="12892"/>
                </a:cubicBezTo>
                <a:cubicBezTo>
                  <a:pt x="7013" y="14724"/>
                  <a:pt x="0" y="23881"/>
                  <a:pt x="3663" y="30098"/>
                </a:cubicBezTo>
                <a:cubicBezTo>
                  <a:pt x="7207" y="36139"/>
                  <a:pt x="12262" y="37898"/>
                  <a:pt x="16946" y="37898"/>
                </a:cubicBezTo>
                <a:cubicBezTo>
                  <a:pt x="23472" y="37898"/>
                  <a:pt x="29279" y="34484"/>
                  <a:pt x="29279" y="34484"/>
                </a:cubicBezTo>
                <a:cubicBezTo>
                  <a:pt x="29279" y="34484"/>
                  <a:pt x="32749" y="37809"/>
                  <a:pt x="36604" y="39231"/>
                </a:cubicBezTo>
                <a:cubicBezTo>
                  <a:pt x="37149" y="39445"/>
                  <a:pt x="39162" y="40191"/>
                  <a:pt x="41678" y="40191"/>
                </a:cubicBezTo>
                <a:cubicBezTo>
                  <a:pt x="42836" y="40191"/>
                  <a:pt x="44100" y="40033"/>
                  <a:pt x="45376" y="39592"/>
                </a:cubicBezTo>
                <a:cubicBezTo>
                  <a:pt x="48846" y="38412"/>
                  <a:pt x="49063" y="36291"/>
                  <a:pt x="51979" y="35930"/>
                </a:cubicBezTo>
                <a:cubicBezTo>
                  <a:pt x="52194" y="35904"/>
                  <a:pt x="52394" y="35892"/>
                  <a:pt x="52584" y="35892"/>
                </a:cubicBezTo>
                <a:cubicBezTo>
                  <a:pt x="54373" y="35892"/>
                  <a:pt x="55224" y="36970"/>
                  <a:pt x="58557" y="38146"/>
                </a:cubicBezTo>
                <a:cubicBezTo>
                  <a:pt x="60333" y="38760"/>
                  <a:pt x="63483" y="39860"/>
                  <a:pt x="66709" y="39860"/>
                </a:cubicBezTo>
                <a:cubicBezTo>
                  <a:pt x="68298" y="39860"/>
                  <a:pt x="69906" y="39593"/>
                  <a:pt x="71377" y="38869"/>
                </a:cubicBezTo>
                <a:cubicBezTo>
                  <a:pt x="74341" y="37399"/>
                  <a:pt x="73884" y="35423"/>
                  <a:pt x="76848" y="34484"/>
                </a:cubicBezTo>
                <a:cubicBezTo>
                  <a:pt x="77541" y="34260"/>
                  <a:pt x="78153" y="34177"/>
                  <a:pt x="78733" y="34177"/>
                </a:cubicBezTo>
                <a:cubicBezTo>
                  <a:pt x="80408" y="34177"/>
                  <a:pt x="81811" y="34871"/>
                  <a:pt x="84135" y="34871"/>
                </a:cubicBezTo>
                <a:cubicBezTo>
                  <a:pt x="84386" y="34871"/>
                  <a:pt x="84647" y="34863"/>
                  <a:pt x="84920" y="34845"/>
                </a:cubicBezTo>
                <a:lnTo>
                  <a:pt x="85089" y="34845"/>
                </a:lnTo>
                <a:cubicBezTo>
                  <a:pt x="89427" y="34484"/>
                  <a:pt x="93089" y="31423"/>
                  <a:pt x="94222" y="27206"/>
                </a:cubicBezTo>
                <a:cubicBezTo>
                  <a:pt x="95499" y="22507"/>
                  <a:pt x="94848" y="20242"/>
                  <a:pt x="93692" y="19109"/>
                </a:cubicBezTo>
                <a:cubicBezTo>
                  <a:pt x="91595" y="17037"/>
                  <a:pt x="88246" y="19109"/>
                  <a:pt x="84896" y="16555"/>
                </a:cubicBezTo>
                <a:cubicBezTo>
                  <a:pt x="82245" y="14507"/>
                  <a:pt x="83354" y="12386"/>
                  <a:pt x="80510" y="8121"/>
                </a:cubicBezTo>
                <a:cubicBezTo>
                  <a:pt x="79763" y="7012"/>
                  <a:pt x="76775" y="2651"/>
                  <a:pt x="71377" y="819"/>
                </a:cubicBezTo>
                <a:cubicBezTo>
                  <a:pt x="69610" y="214"/>
                  <a:pt x="67938" y="0"/>
                  <a:pt x="66409" y="0"/>
                </a:cubicBezTo>
                <a:close/>
              </a:path>
            </a:pathLst>
          </a:custGeom>
          <a:solidFill>
            <a:srgbClr val="FFFFFF">
              <a:alpha val="17320"/>
            </a:srgbClr>
          </a:solidFill>
          <a:ln w="28575" cap="flat" cmpd="sng">
            <a:solidFill>
              <a:srgbClr val="0E195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23"/>
          <p:cNvSpPr/>
          <p:nvPr/>
        </p:nvSpPr>
        <p:spPr>
          <a:xfrm flipH="1">
            <a:off x="7219418" y="151259"/>
            <a:ext cx="1845060" cy="776490"/>
          </a:xfrm>
          <a:custGeom>
            <a:avLst/>
            <a:gdLst/>
            <a:ahLst/>
            <a:cxnLst/>
            <a:rect l="l" t="t" r="r" b="b"/>
            <a:pathLst>
              <a:path w="95500" h="40191" extrusionOk="0">
                <a:moveTo>
                  <a:pt x="66409" y="0"/>
                </a:moveTo>
                <a:cubicBezTo>
                  <a:pt x="64164" y="0"/>
                  <a:pt x="62227" y="461"/>
                  <a:pt x="60750" y="819"/>
                </a:cubicBezTo>
                <a:cubicBezTo>
                  <a:pt x="57256" y="1639"/>
                  <a:pt x="53979" y="3205"/>
                  <a:pt x="51087" y="5350"/>
                </a:cubicBezTo>
                <a:cubicBezTo>
                  <a:pt x="49273" y="6711"/>
                  <a:pt x="47083" y="7415"/>
                  <a:pt x="44862" y="7415"/>
                </a:cubicBezTo>
                <a:cubicBezTo>
                  <a:pt x="43898" y="7415"/>
                  <a:pt x="42927" y="7282"/>
                  <a:pt x="41978" y="7012"/>
                </a:cubicBezTo>
                <a:cubicBezTo>
                  <a:pt x="41118" y="6741"/>
                  <a:pt x="40228" y="6609"/>
                  <a:pt x="39341" y="6609"/>
                </a:cubicBezTo>
                <a:cubicBezTo>
                  <a:pt x="38415" y="6609"/>
                  <a:pt x="37491" y="6753"/>
                  <a:pt x="36604" y="7037"/>
                </a:cubicBezTo>
                <a:cubicBezTo>
                  <a:pt x="32821" y="8241"/>
                  <a:pt x="32869" y="11398"/>
                  <a:pt x="28532" y="13615"/>
                </a:cubicBezTo>
                <a:cubicBezTo>
                  <a:pt x="27472" y="14164"/>
                  <a:pt x="26466" y="14368"/>
                  <a:pt x="25481" y="14368"/>
                </a:cubicBezTo>
                <a:cubicBezTo>
                  <a:pt x="22594" y="14368"/>
                  <a:pt x="19890" y="12608"/>
                  <a:pt x="16542" y="12608"/>
                </a:cubicBezTo>
                <a:cubicBezTo>
                  <a:pt x="15817" y="12608"/>
                  <a:pt x="15061" y="12691"/>
                  <a:pt x="14266" y="12892"/>
                </a:cubicBezTo>
                <a:cubicBezTo>
                  <a:pt x="7013" y="14724"/>
                  <a:pt x="0" y="23881"/>
                  <a:pt x="3663" y="30098"/>
                </a:cubicBezTo>
                <a:cubicBezTo>
                  <a:pt x="7207" y="36139"/>
                  <a:pt x="12262" y="37898"/>
                  <a:pt x="16946" y="37898"/>
                </a:cubicBezTo>
                <a:cubicBezTo>
                  <a:pt x="23472" y="37898"/>
                  <a:pt x="29279" y="34484"/>
                  <a:pt x="29279" y="34484"/>
                </a:cubicBezTo>
                <a:cubicBezTo>
                  <a:pt x="29279" y="34484"/>
                  <a:pt x="32749" y="37809"/>
                  <a:pt x="36604" y="39231"/>
                </a:cubicBezTo>
                <a:cubicBezTo>
                  <a:pt x="37149" y="39445"/>
                  <a:pt x="39162" y="40191"/>
                  <a:pt x="41678" y="40191"/>
                </a:cubicBezTo>
                <a:cubicBezTo>
                  <a:pt x="42836" y="40191"/>
                  <a:pt x="44100" y="40033"/>
                  <a:pt x="45376" y="39592"/>
                </a:cubicBezTo>
                <a:cubicBezTo>
                  <a:pt x="48846" y="38412"/>
                  <a:pt x="49063" y="36291"/>
                  <a:pt x="51979" y="35930"/>
                </a:cubicBezTo>
                <a:cubicBezTo>
                  <a:pt x="52194" y="35904"/>
                  <a:pt x="52394" y="35892"/>
                  <a:pt x="52584" y="35892"/>
                </a:cubicBezTo>
                <a:cubicBezTo>
                  <a:pt x="54373" y="35892"/>
                  <a:pt x="55224" y="36970"/>
                  <a:pt x="58557" y="38146"/>
                </a:cubicBezTo>
                <a:cubicBezTo>
                  <a:pt x="60333" y="38760"/>
                  <a:pt x="63483" y="39860"/>
                  <a:pt x="66709" y="39860"/>
                </a:cubicBezTo>
                <a:cubicBezTo>
                  <a:pt x="68298" y="39860"/>
                  <a:pt x="69906" y="39593"/>
                  <a:pt x="71377" y="38869"/>
                </a:cubicBezTo>
                <a:cubicBezTo>
                  <a:pt x="74341" y="37399"/>
                  <a:pt x="73884" y="35423"/>
                  <a:pt x="76848" y="34484"/>
                </a:cubicBezTo>
                <a:cubicBezTo>
                  <a:pt x="77541" y="34260"/>
                  <a:pt x="78153" y="34177"/>
                  <a:pt x="78733" y="34177"/>
                </a:cubicBezTo>
                <a:cubicBezTo>
                  <a:pt x="80408" y="34177"/>
                  <a:pt x="81811" y="34871"/>
                  <a:pt x="84135" y="34871"/>
                </a:cubicBezTo>
                <a:cubicBezTo>
                  <a:pt x="84386" y="34871"/>
                  <a:pt x="84647" y="34863"/>
                  <a:pt x="84920" y="34845"/>
                </a:cubicBezTo>
                <a:lnTo>
                  <a:pt x="85089" y="34845"/>
                </a:lnTo>
                <a:cubicBezTo>
                  <a:pt x="89427" y="34484"/>
                  <a:pt x="93089" y="31423"/>
                  <a:pt x="94222" y="27206"/>
                </a:cubicBezTo>
                <a:cubicBezTo>
                  <a:pt x="95499" y="22507"/>
                  <a:pt x="94848" y="20242"/>
                  <a:pt x="93692" y="19109"/>
                </a:cubicBezTo>
                <a:cubicBezTo>
                  <a:pt x="91595" y="17037"/>
                  <a:pt x="88246" y="19109"/>
                  <a:pt x="84896" y="16555"/>
                </a:cubicBezTo>
                <a:cubicBezTo>
                  <a:pt x="82245" y="14507"/>
                  <a:pt x="83354" y="12386"/>
                  <a:pt x="80510" y="8121"/>
                </a:cubicBezTo>
                <a:cubicBezTo>
                  <a:pt x="79763" y="7012"/>
                  <a:pt x="76775" y="2651"/>
                  <a:pt x="71377" y="819"/>
                </a:cubicBezTo>
                <a:cubicBezTo>
                  <a:pt x="69610" y="214"/>
                  <a:pt x="67938" y="0"/>
                  <a:pt x="66409" y="0"/>
                </a:cubicBezTo>
                <a:close/>
              </a:path>
            </a:pathLst>
          </a:custGeom>
          <a:solidFill>
            <a:srgbClr val="FFFFFF">
              <a:alpha val="17320"/>
            </a:srgbClr>
          </a:solidFill>
          <a:ln w="28575" cap="flat" cmpd="sng">
            <a:solidFill>
              <a:srgbClr val="0E195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p23"/>
          <p:cNvSpPr/>
          <p:nvPr/>
        </p:nvSpPr>
        <p:spPr>
          <a:xfrm>
            <a:off x="0" y="4873350"/>
            <a:ext cx="9144000" cy="276900"/>
          </a:xfrm>
          <a:prstGeom prst="rect">
            <a:avLst/>
          </a:prstGeom>
          <a:solidFill>
            <a:srgbClr val="FCB0B6"/>
          </a:solidFill>
          <a:ln w="28575" cap="flat" cmpd="sng">
            <a:solidFill>
              <a:srgbClr val="DE8C9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3" name="Google Shape;243;p23"/>
          <p:cNvGrpSpPr/>
          <p:nvPr/>
        </p:nvGrpSpPr>
        <p:grpSpPr>
          <a:xfrm flipH="1">
            <a:off x="7622965" y="4099155"/>
            <a:ext cx="2266280" cy="1068893"/>
            <a:chOff x="3992750" y="3100500"/>
            <a:chExt cx="2894725" cy="1365300"/>
          </a:xfrm>
        </p:grpSpPr>
        <p:sp>
          <p:nvSpPr>
            <p:cNvPr id="244" name="Google Shape;244;p23"/>
            <p:cNvSpPr/>
            <p:nvPr/>
          </p:nvSpPr>
          <p:spPr>
            <a:xfrm>
              <a:off x="3992750" y="3100500"/>
              <a:ext cx="2894725" cy="1351700"/>
            </a:xfrm>
            <a:custGeom>
              <a:avLst/>
              <a:gdLst/>
              <a:ahLst/>
              <a:cxnLst/>
              <a:rect l="l" t="t" r="r" b="b"/>
              <a:pathLst>
                <a:path w="115789" h="54068" extrusionOk="0">
                  <a:moveTo>
                    <a:pt x="44708" y="1"/>
                  </a:moveTo>
                  <a:cubicBezTo>
                    <a:pt x="42863" y="1"/>
                    <a:pt x="40994" y="191"/>
                    <a:pt x="39172" y="549"/>
                  </a:cubicBezTo>
                  <a:cubicBezTo>
                    <a:pt x="36898" y="989"/>
                    <a:pt x="34660" y="1715"/>
                    <a:pt x="32576" y="2716"/>
                  </a:cubicBezTo>
                  <a:cubicBezTo>
                    <a:pt x="30480" y="3728"/>
                    <a:pt x="28540" y="5013"/>
                    <a:pt x="26849" y="6549"/>
                  </a:cubicBezTo>
                  <a:cubicBezTo>
                    <a:pt x="26004" y="7311"/>
                    <a:pt x="25194" y="8181"/>
                    <a:pt x="24468" y="9085"/>
                  </a:cubicBezTo>
                  <a:cubicBezTo>
                    <a:pt x="23527" y="10240"/>
                    <a:pt x="22825" y="11336"/>
                    <a:pt x="22289" y="12407"/>
                  </a:cubicBezTo>
                  <a:cubicBezTo>
                    <a:pt x="21979" y="13038"/>
                    <a:pt x="21694" y="13729"/>
                    <a:pt x="21491" y="14431"/>
                  </a:cubicBezTo>
                  <a:cubicBezTo>
                    <a:pt x="21313" y="15039"/>
                    <a:pt x="21182" y="15693"/>
                    <a:pt x="21086" y="16455"/>
                  </a:cubicBezTo>
                  <a:cubicBezTo>
                    <a:pt x="20955" y="17705"/>
                    <a:pt x="21039" y="19063"/>
                    <a:pt x="21348" y="20468"/>
                  </a:cubicBezTo>
                  <a:cubicBezTo>
                    <a:pt x="21610" y="21587"/>
                    <a:pt x="22027" y="22718"/>
                    <a:pt x="22622" y="23956"/>
                  </a:cubicBezTo>
                  <a:cubicBezTo>
                    <a:pt x="21967" y="23504"/>
                    <a:pt x="21217" y="23135"/>
                    <a:pt x="20420" y="22873"/>
                  </a:cubicBezTo>
                  <a:cubicBezTo>
                    <a:pt x="19384" y="22516"/>
                    <a:pt x="18288" y="22337"/>
                    <a:pt x="17157" y="22313"/>
                  </a:cubicBezTo>
                  <a:lnTo>
                    <a:pt x="17003" y="22313"/>
                  </a:lnTo>
                  <a:cubicBezTo>
                    <a:pt x="14955" y="22313"/>
                    <a:pt x="12823" y="22837"/>
                    <a:pt x="10871" y="23801"/>
                  </a:cubicBezTo>
                  <a:cubicBezTo>
                    <a:pt x="8823" y="24825"/>
                    <a:pt x="7180" y="26278"/>
                    <a:pt x="6144" y="27957"/>
                  </a:cubicBezTo>
                  <a:cubicBezTo>
                    <a:pt x="5120" y="29612"/>
                    <a:pt x="4572" y="31588"/>
                    <a:pt x="4537" y="33684"/>
                  </a:cubicBezTo>
                  <a:cubicBezTo>
                    <a:pt x="4501" y="35577"/>
                    <a:pt x="4918" y="37434"/>
                    <a:pt x="5727" y="39077"/>
                  </a:cubicBezTo>
                  <a:cubicBezTo>
                    <a:pt x="6323" y="40280"/>
                    <a:pt x="7156" y="41363"/>
                    <a:pt x="8144" y="42220"/>
                  </a:cubicBezTo>
                  <a:cubicBezTo>
                    <a:pt x="7882" y="42161"/>
                    <a:pt x="7609" y="42125"/>
                    <a:pt x="7251" y="42125"/>
                  </a:cubicBezTo>
                  <a:cubicBezTo>
                    <a:pt x="7061" y="42125"/>
                    <a:pt x="6906" y="42125"/>
                    <a:pt x="6727" y="42137"/>
                  </a:cubicBezTo>
                  <a:cubicBezTo>
                    <a:pt x="5870" y="42197"/>
                    <a:pt x="5001" y="42423"/>
                    <a:pt x="4203" y="42816"/>
                  </a:cubicBezTo>
                  <a:cubicBezTo>
                    <a:pt x="2691" y="43530"/>
                    <a:pt x="1453" y="44780"/>
                    <a:pt x="739" y="46328"/>
                  </a:cubicBezTo>
                  <a:cubicBezTo>
                    <a:pt x="143" y="47590"/>
                    <a:pt x="0" y="49007"/>
                    <a:pt x="310" y="50293"/>
                  </a:cubicBezTo>
                  <a:cubicBezTo>
                    <a:pt x="477" y="50995"/>
                    <a:pt x="786" y="51650"/>
                    <a:pt x="1239" y="52281"/>
                  </a:cubicBezTo>
                  <a:cubicBezTo>
                    <a:pt x="1679" y="52912"/>
                    <a:pt x="2286" y="53508"/>
                    <a:pt x="3048" y="54031"/>
                  </a:cubicBezTo>
                  <a:cubicBezTo>
                    <a:pt x="3060" y="54043"/>
                    <a:pt x="3096" y="54067"/>
                    <a:pt x="3108" y="54067"/>
                  </a:cubicBezTo>
                  <a:lnTo>
                    <a:pt x="112300" y="54067"/>
                  </a:lnTo>
                  <a:cubicBezTo>
                    <a:pt x="112395" y="53972"/>
                    <a:pt x="112479" y="53900"/>
                    <a:pt x="112574" y="53829"/>
                  </a:cubicBezTo>
                  <a:cubicBezTo>
                    <a:pt x="113265" y="53055"/>
                    <a:pt x="113860" y="52234"/>
                    <a:pt x="114324" y="51364"/>
                  </a:cubicBezTo>
                  <a:cubicBezTo>
                    <a:pt x="114789" y="50531"/>
                    <a:pt x="115134" y="49614"/>
                    <a:pt x="115372" y="48626"/>
                  </a:cubicBezTo>
                  <a:cubicBezTo>
                    <a:pt x="115789" y="46876"/>
                    <a:pt x="115753" y="44923"/>
                    <a:pt x="115265" y="43006"/>
                  </a:cubicBezTo>
                  <a:cubicBezTo>
                    <a:pt x="114812" y="41220"/>
                    <a:pt x="113955" y="39434"/>
                    <a:pt x="112765" y="37815"/>
                  </a:cubicBezTo>
                  <a:cubicBezTo>
                    <a:pt x="111574" y="36208"/>
                    <a:pt x="110098" y="34850"/>
                    <a:pt x="108407" y="33767"/>
                  </a:cubicBezTo>
                  <a:cubicBezTo>
                    <a:pt x="106585" y="32600"/>
                    <a:pt x="104430" y="31814"/>
                    <a:pt x="102180" y="31481"/>
                  </a:cubicBezTo>
                  <a:cubicBezTo>
                    <a:pt x="101477" y="31386"/>
                    <a:pt x="100763" y="31326"/>
                    <a:pt x="100061" y="31326"/>
                  </a:cubicBezTo>
                  <a:cubicBezTo>
                    <a:pt x="99608" y="31326"/>
                    <a:pt x="99132" y="31350"/>
                    <a:pt x="98656" y="31398"/>
                  </a:cubicBezTo>
                  <a:cubicBezTo>
                    <a:pt x="97572" y="31505"/>
                    <a:pt x="96453" y="31755"/>
                    <a:pt x="95346" y="32136"/>
                  </a:cubicBezTo>
                  <a:cubicBezTo>
                    <a:pt x="93679" y="32719"/>
                    <a:pt x="92060" y="33612"/>
                    <a:pt x="90393" y="34874"/>
                  </a:cubicBezTo>
                  <a:cubicBezTo>
                    <a:pt x="90536" y="34731"/>
                    <a:pt x="90643" y="34517"/>
                    <a:pt x="90798" y="34255"/>
                  </a:cubicBezTo>
                  <a:cubicBezTo>
                    <a:pt x="91321" y="33303"/>
                    <a:pt x="91690" y="32183"/>
                    <a:pt x="91869" y="30945"/>
                  </a:cubicBezTo>
                  <a:cubicBezTo>
                    <a:pt x="92048" y="29802"/>
                    <a:pt x="92048" y="28624"/>
                    <a:pt x="91881" y="27457"/>
                  </a:cubicBezTo>
                  <a:cubicBezTo>
                    <a:pt x="91738" y="26397"/>
                    <a:pt x="91440" y="25349"/>
                    <a:pt x="91000" y="24337"/>
                  </a:cubicBezTo>
                  <a:cubicBezTo>
                    <a:pt x="90190" y="22432"/>
                    <a:pt x="88881" y="20682"/>
                    <a:pt x="87130" y="19122"/>
                  </a:cubicBezTo>
                  <a:cubicBezTo>
                    <a:pt x="86333" y="18408"/>
                    <a:pt x="85440" y="17741"/>
                    <a:pt x="84451" y="17146"/>
                  </a:cubicBezTo>
                  <a:cubicBezTo>
                    <a:pt x="83523" y="16586"/>
                    <a:pt x="82535" y="16098"/>
                    <a:pt x="81523" y="15717"/>
                  </a:cubicBezTo>
                  <a:cubicBezTo>
                    <a:pt x="80511" y="15336"/>
                    <a:pt x="79487" y="15050"/>
                    <a:pt x="78439" y="14872"/>
                  </a:cubicBezTo>
                  <a:cubicBezTo>
                    <a:pt x="77724" y="14753"/>
                    <a:pt x="76998" y="14693"/>
                    <a:pt x="76260" y="14693"/>
                  </a:cubicBezTo>
                  <a:cubicBezTo>
                    <a:pt x="75998" y="14693"/>
                    <a:pt x="75748" y="14693"/>
                    <a:pt x="75498" y="14705"/>
                  </a:cubicBezTo>
                  <a:cubicBezTo>
                    <a:pt x="74498" y="14765"/>
                    <a:pt x="73486" y="14943"/>
                    <a:pt x="72462" y="15217"/>
                  </a:cubicBezTo>
                  <a:cubicBezTo>
                    <a:pt x="71474" y="15479"/>
                    <a:pt x="70509" y="15872"/>
                    <a:pt x="69569" y="16372"/>
                  </a:cubicBezTo>
                  <a:cubicBezTo>
                    <a:pt x="68235" y="17086"/>
                    <a:pt x="67068" y="18063"/>
                    <a:pt x="66235" y="19146"/>
                  </a:cubicBezTo>
                  <a:cubicBezTo>
                    <a:pt x="66342" y="18753"/>
                    <a:pt x="66402" y="18325"/>
                    <a:pt x="66437" y="17848"/>
                  </a:cubicBezTo>
                  <a:cubicBezTo>
                    <a:pt x="66521" y="16813"/>
                    <a:pt x="66449" y="15741"/>
                    <a:pt x="66235" y="14622"/>
                  </a:cubicBezTo>
                  <a:cubicBezTo>
                    <a:pt x="65854" y="12657"/>
                    <a:pt x="64949" y="10657"/>
                    <a:pt x="63580" y="8835"/>
                  </a:cubicBezTo>
                  <a:cubicBezTo>
                    <a:pt x="62306" y="7121"/>
                    <a:pt x="60675" y="5573"/>
                    <a:pt x="58734" y="4216"/>
                  </a:cubicBezTo>
                  <a:cubicBezTo>
                    <a:pt x="56924" y="2942"/>
                    <a:pt x="54912" y="1930"/>
                    <a:pt x="52805" y="1215"/>
                  </a:cubicBezTo>
                  <a:cubicBezTo>
                    <a:pt x="51828" y="882"/>
                    <a:pt x="50793" y="620"/>
                    <a:pt x="49685" y="418"/>
                  </a:cubicBezTo>
                  <a:cubicBezTo>
                    <a:pt x="48530" y="227"/>
                    <a:pt x="47352" y="96"/>
                    <a:pt x="46173" y="37"/>
                  </a:cubicBezTo>
                  <a:cubicBezTo>
                    <a:pt x="45649" y="25"/>
                    <a:pt x="45173" y="1"/>
                    <a:pt x="44708" y="1"/>
                  </a:cubicBezTo>
                  <a:close/>
                </a:path>
              </a:pathLst>
            </a:custGeom>
            <a:solidFill>
              <a:schemeClr val="accent1"/>
            </a:solidFill>
            <a:ln w="28575" cap="flat" cmpd="sng">
              <a:solidFill>
                <a:srgbClr val="8ABE8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23"/>
            <p:cNvSpPr/>
            <p:nvPr/>
          </p:nvSpPr>
          <p:spPr>
            <a:xfrm>
              <a:off x="4810400" y="3189200"/>
              <a:ext cx="345900" cy="432525"/>
            </a:xfrm>
            <a:custGeom>
              <a:avLst/>
              <a:gdLst/>
              <a:ahLst/>
              <a:cxnLst/>
              <a:rect l="l" t="t" r="r" b="b"/>
              <a:pathLst>
                <a:path w="13836" h="17301" extrusionOk="0">
                  <a:moveTo>
                    <a:pt x="1358" y="13265"/>
                  </a:moveTo>
                  <a:cubicBezTo>
                    <a:pt x="1358" y="13312"/>
                    <a:pt x="1370" y="13348"/>
                    <a:pt x="1370" y="13395"/>
                  </a:cubicBezTo>
                  <a:cubicBezTo>
                    <a:pt x="1370" y="13336"/>
                    <a:pt x="1370" y="13288"/>
                    <a:pt x="1358" y="13265"/>
                  </a:cubicBezTo>
                  <a:close/>
                  <a:moveTo>
                    <a:pt x="10931" y="1"/>
                  </a:moveTo>
                  <a:cubicBezTo>
                    <a:pt x="10538" y="13"/>
                    <a:pt x="10145" y="49"/>
                    <a:pt x="9752" y="96"/>
                  </a:cubicBezTo>
                  <a:cubicBezTo>
                    <a:pt x="8681" y="191"/>
                    <a:pt x="7645" y="572"/>
                    <a:pt x="6668" y="1013"/>
                  </a:cubicBezTo>
                  <a:cubicBezTo>
                    <a:pt x="5704" y="1465"/>
                    <a:pt x="4811" y="2073"/>
                    <a:pt x="3978" y="2751"/>
                  </a:cubicBezTo>
                  <a:cubicBezTo>
                    <a:pt x="3239" y="3370"/>
                    <a:pt x="2585" y="4085"/>
                    <a:pt x="2049" y="4883"/>
                  </a:cubicBezTo>
                  <a:cubicBezTo>
                    <a:pt x="1632" y="5525"/>
                    <a:pt x="1299" y="6240"/>
                    <a:pt x="1001" y="6954"/>
                  </a:cubicBezTo>
                  <a:cubicBezTo>
                    <a:pt x="680" y="7752"/>
                    <a:pt x="453" y="8573"/>
                    <a:pt x="287" y="9419"/>
                  </a:cubicBezTo>
                  <a:cubicBezTo>
                    <a:pt x="144" y="10240"/>
                    <a:pt x="49" y="11074"/>
                    <a:pt x="25" y="11907"/>
                  </a:cubicBezTo>
                  <a:cubicBezTo>
                    <a:pt x="1" y="12729"/>
                    <a:pt x="96" y="13550"/>
                    <a:pt x="322" y="14336"/>
                  </a:cubicBezTo>
                  <a:cubicBezTo>
                    <a:pt x="477" y="14896"/>
                    <a:pt x="715" y="15420"/>
                    <a:pt x="1049" y="15908"/>
                  </a:cubicBezTo>
                  <a:cubicBezTo>
                    <a:pt x="1406" y="16432"/>
                    <a:pt x="1823" y="16860"/>
                    <a:pt x="2323" y="17217"/>
                  </a:cubicBezTo>
                  <a:cubicBezTo>
                    <a:pt x="2401" y="17274"/>
                    <a:pt x="2493" y="17301"/>
                    <a:pt x="2585" y="17301"/>
                  </a:cubicBezTo>
                  <a:cubicBezTo>
                    <a:pt x="2743" y="17301"/>
                    <a:pt x="2903" y="17222"/>
                    <a:pt x="3001" y="17086"/>
                  </a:cubicBezTo>
                  <a:cubicBezTo>
                    <a:pt x="3144" y="16860"/>
                    <a:pt x="3073" y="16586"/>
                    <a:pt x="2858" y="16420"/>
                  </a:cubicBezTo>
                  <a:cubicBezTo>
                    <a:pt x="2787" y="16360"/>
                    <a:pt x="2704" y="16301"/>
                    <a:pt x="2620" y="16241"/>
                  </a:cubicBezTo>
                  <a:cubicBezTo>
                    <a:pt x="2418" y="16062"/>
                    <a:pt x="2239" y="15848"/>
                    <a:pt x="2073" y="15634"/>
                  </a:cubicBezTo>
                  <a:cubicBezTo>
                    <a:pt x="1906" y="15360"/>
                    <a:pt x="1763" y="15098"/>
                    <a:pt x="1656" y="14800"/>
                  </a:cubicBezTo>
                  <a:cubicBezTo>
                    <a:pt x="1513" y="14336"/>
                    <a:pt x="1418" y="13872"/>
                    <a:pt x="1358" y="13395"/>
                  </a:cubicBezTo>
                  <a:cubicBezTo>
                    <a:pt x="1311" y="12622"/>
                    <a:pt x="1358" y="11848"/>
                    <a:pt x="1477" y="11074"/>
                  </a:cubicBezTo>
                  <a:cubicBezTo>
                    <a:pt x="1596" y="10514"/>
                    <a:pt x="1763" y="9978"/>
                    <a:pt x="1954" y="9443"/>
                  </a:cubicBezTo>
                  <a:cubicBezTo>
                    <a:pt x="2144" y="8883"/>
                    <a:pt x="2370" y="8347"/>
                    <a:pt x="2620" y="7835"/>
                  </a:cubicBezTo>
                  <a:cubicBezTo>
                    <a:pt x="2966" y="7157"/>
                    <a:pt x="3358" y="6526"/>
                    <a:pt x="3835" y="5942"/>
                  </a:cubicBezTo>
                  <a:cubicBezTo>
                    <a:pt x="4335" y="5371"/>
                    <a:pt x="4906" y="4883"/>
                    <a:pt x="5514" y="4442"/>
                  </a:cubicBezTo>
                  <a:cubicBezTo>
                    <a:pt x="6276" y="3942"/>
                    <a:pt x="7073" y="3525"/>
                    <a:pt x="7919" y="3216"/>
                  </a:cubicBezTo>
                  <a:cubicBezTo>
                    <a:pt x="8835" y="2906"/>
                    <a:pt x="9752" y="2680"/>
                    <a:pt x="10705" y="2573"/>
                  </a:cubicBezTo>
                  <a:cubicBezTo>
                    <a:pt x="11098" y="2561"/>
                    <a:pt x="11490" y="2561"/>
                    <a:pt x="11883" y="2561"/>
                  </a:cubicBezTo>
                  <a:lnTo>
                    <a:pt x="12479" y="2561"/>
                  </a:lnTo>
                  <a:cubicBezTo>
                    <a:pt x="12526" y="2573"/>
                    <a:pt x="12562" y="2573"/>
                    <a:pt x="12610" y="2597"/>
                  </a:cubicBezTo>
                  <a:cubicBezTo>
                    <a:pt x="12632" y="2598"/>
                    <a:pt x="12653" y="2598"/>
                    <a:pt x="12675" y="2598"/>
                  </a:cubicBezTo>
                  <a:cubicBezTo>
                    <a:pt x="12863" y="2598"/>
                    <a:pt x="13033" y="2552"/>
                    <a:pt x="13193" y="2477"/>
                  </a:cubicBezTo>
                  <a:cubicBezTo>
                    <a:pt x="13443" y="2335"/>
                    <a:pt x="13657" y="2096"/>
                    <a:pt x="13741" y="1823"/>
                  </a:cubicBezTo>
                  <a:cubicBezTo>
                    <a:pt x="13836" y="1537"/>
                    <a:pt x="13812" y="1204"/>
                    <a:pt x="13669" y="942"/>
                  </a:cubicBezTo>
                  <a:cubicBezTo>
                    <a:pt x="13550" y="703"/>
                    <a:pt x="13300" y="453"/>
                    <a:pt x="13026" y="394"/>
                  </a:cubicBezTo>
                  <a:cubicBezTo>
                    <a:pt x="12800" y="346"/>
                    <a:pt x="12610" y="239"/>
                    <a:pt x="12383" y="180"/>
                  </a:cubicBezTo>
                  <a:cubicBezTo>
                    <a:pt x="12086" y="108"/>
                    <a:pt x="11788" y="61"/>
                    <a:pt x="11490" y="37"/>
                  </a:cubicBezTo>
                  <a:cubicBezTo>
                    <a:pt x="11300" y="13"/>
                    <a:pt x="11121" y="1"/>
                    <a:pt x="10931" y="1"/>
                  </a:cubicBezTo>
                  <a:close/>
                </a:path>
              </a:pathLst>
            </a:custGeom>
            <a:solidFill>
              <a:srgbClr val="191919">
                <a:alpha val="1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23"/>
            <p:cNvSpPr/>
            <p:nvPr/>
          </p:nvSpPr>
          <p:spPr>
            <a:xfrm>
              <a:off x="5203325" y="3207075"/>
              <a:ext cx="59550" cy="58075"/>
            </a:xfrm>
            <a:custGeom>
              <a:avLst/>
              <a:gdLst/>
              <a:ahLst/>
              <a:cxnLst/>
              <a:rect l="l" t="t" r="r" b="b"/>
              <a:pathLst>
                <a:path w="2382" h="2323" extrusionOk="0">
                  <a:moveTo>
                    <a:pt x="1250" y="0"/>
                  </a:moveTo>
                  <a:cubicBezTo>
                    <a:pt x="619" y="12"/>
                    <a:pt x="60" y="453"/>
                    <a:pt x="36" y="1096"/>
                  </a:cubicBezTo>
                  <a:cubicBezTo>
                    <a:pt x="0" y="1715"/>
                    <a:pt x="500" y="2322"/>
                    <a:pt x="1131" y="2322"/>
                  </a:cubicBezTo>
                  <a:cubicBezTo>
                    <a:pt x="1762" y="2322"/>
                    <a:pt x="2310" y="1893"/>
                    <a:pt x="2358" y="1227"/>
                  </a:cubicBezTo>
                  <a:cubicBezTo>
                    <a:pt x="2381" y="608"/>
                    <a:pt x="1893" y="0"/>
                    <a:pt x="1250" y="0"/>
                  </a:cubicBezTo>
                  <a:close/>
                </a:path>
              </a:pathLst>
            </a:custGeom>
            <a:solidFill>
              <a:srgbClr val="191919">
                <a:alpha val="1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23"/>
            <p:cNvSpPr/>
            <p:nvPr/>
          </p:nvSpPr>
          <p:spPr>
            <a:xfrm>
              <a:off x="5314950" y="3515150"/>
              <a:ext cx="292600" cy="160775"/>
            </a:xfrm>
            <a:custGeom>
              <a:avLst/>
              <a:gdLst/>
              <a:ahLst/>
              <a:cxnLst/>
              <a:rect l="l" t="t" r="r" b="b"/>
              <a:pathLst>
                <a:path w="11704" h="6431" extrusionOk="0">
                  <a:moveTo>
                    <a:pt x="3691" y="0"/>
                  </a:moveTo>
                  <a:cubicBezTo>
                    <a:pt x="3655" y="36"/>
                    <a:pt x="3596" y="36"/>
                    <a:pt x="3548" y="36"/>
                  </a:cubicBezTo>
                  <a:cubicBezTo>
                    <a:pt x="3000" y="48"/>
                    <a:pt x="2441" y="107"/>
                    <a:pt x="1905" y="227"/>
                  </a:cubicBezTo>
                  <a:cubicBezTo>
                    <a:pt x="1357" y="346"/>
                    <a:pt x="833" y="536"/>
                    <a:pt x="345" y="774"/>
                  </a:cubicBezTo>
                  <a:lnTo>
                    <a:pt x="167" y="869"/>
                  </a:lnTo>
                  <a:cubicBezTo>
                    <a:pt x="36" y="941"/>
                    <a:pt x="0" y="1119"/>
                    <a:pt x="83" y="1239"/>
                  </a:cubicBezTo>
                  <a:cubicBezTo>
                    <a:pt x="136" y="1321"/>
                    <a:pt x="217" y="1356"/>
                    <a:pt x="302" y="1356"/>
                  </a:cubicBezTo>
                  <a:cubicBezTo>
                    <a:pt x="352" y="1356"/>
                    <a:pt x="404" y="1344"/>
                    <a:pt x="452" y="1322"/>
                  </a:cubicBezTo>
                  <a:lnTo>
                    <a:pt x="714" y="1191"/>
                  </a:lnTo>
                  <a:cubicBezTo>
                    <a:pt x="1179" y="989"/>
                    <a:pt x="1667" y="846"/>
                    <a:pt x="2179" y="762"/>
                  </a:cubicBezTo>
                  <a:cubicBezTo>
                    <a:pt x="2484" y="719"/>
                    <a:pt x="2794" y="693"/>
                    <a:pt x="3108" y="693"/>
                  </a:cubicBezTo>
                  <a:cubicBezTo>
                    <a:pt x="3308" y="693"/>
                    <a:pt x="3511" y="703"/>
                    <a:pt x="3715" y="727"/>
                  </a:cubicBezTo>
                  <a:cubicBezTo>
                    <a:pt x="4310" y="810"/>
                    <a:pt x="4882" y="953"/>
                    <a:pt x="5453" y="1167"/>
                  </a:cubicBezTo>
                  <a:cubicBezTo>
                    <a:pt x="5763" y="1286"/>
                    <a:pt x="6060" y="1429"/>
                    <a:pt x="6358" y="1596"/>
                  </a:cubicBezTo>
                  <a:cubicBezTo>
                    <a:pt x="6668" y="1762"/>
                    <a:pt x="6953" y="1965"/>
                    <a:pt x="7239" y="2155"/>
                  </a:cubicBezTo>
                  <a:cubicBezTo>
                    <a:pt x="7846" y="2608"/>
                    <a:pt x="8382" y="3155"/>
                    <a:pt x="8870" y="3739"/>
                  </a:cubicBezTo>
                  <a:cubicBezTo>
                    <a:pt x="9311" y="4275"/>
                    <a:pt x="9668" y="4834"/>
                    <a:pt x="9966" y="5465"/>
                  </a:cubicBezTo>
                  <a:cubicBezTo>
                    <a:pt x="10025" y="5608"/>
                    <a:pt x="10073" y="5763"/>
                    <a:pt x="10144" y="5894"/>
                  </a:cubicBezTo>
                  <a:cubicBezTo>
                    <a:pt x="10216" y="6084"/>
                    <a:pt x="10323" y="6251"/>
                    <a:pt x="10513" y="6346"/>
                  </a:cubicBezTo>
                  <a:cubicBezTo>
                    <a:pt x="10631" y="6401"/>
                    <a:pt x="10758" y="6430"/>
                    <a:pt x="10889" y="6430"/>
                  </a:cubicBezTo>
                  <a:cubicBezTo>
                    <a:pt x="10958" y="6430"/>
                    <a:pt x="11027" y="6422"/>
                    <a:pt x="11097" y="6406"/>
                  </a:cubicBezTo>
                  <a:cubicBezTo>
                    <a:pt x="11490" y="6287"/>
                    <a:pt x="11704" y="5846"/>
                    <a:pt x="11597" y="5453"/>
                  </a:cubicBezTo>
                  <a:cubicBezTo>
                    <a:pt x="11454" y="4870"/>
                    <a:pt x="11192" y="4322"/>
                    <a:pt x="10894" y="3798"/>
                  </a:cubicBezTo>
                  <a:cubicBezTo>
                    <a:pt x="10597" y="3275"/>
                    <a:pt x="10216" y="2810"/>
                    <a:pt x="9799" y="2382"/>
                  </a:cubicBezTo>
                  <a:cubicBezTo>
                    <a:pt x="9382" y="1965"/>
                    <a:pt x="8894" y="1608"/>
                    <a:pt x="8394" y="1298"/>
                  </a:cubicBezTo>
                  <a:cubicBezTo>
                    <a:pt x="8180" y="1167"/>
                    <a:pt x="7941" y="1024"/>
                    <a:pt x="7691" y="905"/>
                  </a:cubicBezTo>
                  <a:cubicBezTo>
                    <a:pt x="7418" y="774"/>
                    <a:pt x="7120" y="655"/>
                    <a:pt x="6822" y="548"/>
                  </a:cubicBezTo>
                  <a:cubicBezTo>
                    <a:pt x="5822" y="179"/>
                    <a:pt x="4763" y="0"/>
                    <a:pt x="3691" y="0"/>
                  </a:cubicBezTo>
                  <a:close/>
                </a:path>
              </a:pathLst>
            </a:custGeom>
            <a:solidFill>
              <a:srgbClr val="191919">
                <a:alpha val="1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23"/>
            <p:cNvSpPr/>
            <p:nvPr/>
          </p:nvSpPr>
          <p:spPr>
            <a:xfrm>
              <a:off x="4549675" y="4443825"/>
              <a:ext cx="2232725" cy="21975"/>
            </a:xfrm>
            <a:custGeom>
              <a:avLst/>
              <a:gdLst/>
              <a:ahLst/>
              <a:cxnLst/>
              <a:rect l="l" t="t" r="r" b="b"/>
              <a:pathLst>
                <a:path w="89309" h="879" extrusionOk="0">
                  <a:moveTo>
                    <a:pt x="64508" y="1"/>
                  </a:moveTo>
                  <a:cubicBezTo>
                    <a:pt x="62925" y="13"/>
                    <a:pt x="61305" y="13"/>
                    <a:pt x="59686" y="13"/>
                  </a:cubicBezTo>
                  <a:cubicBezTo>
                    <a:pt x="54412" y="36"/>
                    <a:pt x="49125" y="60"/>
                    <a:pt x="43863" y="72"/>
                  </a:cubicBezTo>
                  <a:cubicBezTo>
                    <a:pt x="41315" y="96"/>
                    <a:pt x="38767" y="108"/>
                    <a:pt x="36207" y="108"/>
                  </a:cubicBezTo>
                  <a:cubicBezTo>
                    <a:pt x="33814" y="108"/>
                    <a:pt x="31409" y="108"/>
                    <a:pt x="29004" y="120"/>
                  </a:cubicBezTo>
                  <a:cubicBezTo>
                    <a:pt x="26813" y="120"/>
                    <a:pt x="24610" y="120"/>
                    <a:pt x="22431" y="132"/>
                  </a:cubicBezTo>
                  <a:cubicBezTo>
                    <a:pt x="20145" y="156"/>
                    <a:pt x="17859" y="167"/>
                    <a:pt x="15585" y="191"/>
                  </a:cubicBezTo>
                  <a:cubicBezTo>
                    <a:pt x="10668" y="251"/>
                    <a:pt x="5739" y="239"/>
                    <a:pt x="833" y="286"/>
                  </a:cubicBezTo>
                  <a:cubicBezTo>
                    <a:pt x="607" y="286"/>
                    <a:pt x="369" y="286"/>
                    <a:pt x="155" y="298"/>
                  </a:cubicBezTo>
                  <a:cubicBezTo>
                    <a:pt x="71" y="298"/>
                    <a:pt x="0" y="358"/>
                    <a:pt x="0" y="453"/>
                  </a:cubicBezTo>
                  <a:cubicBezTo>
                    <a:pt x="0" y="525"/>
                    <a:pt x="60" y="596"/>
                    <a:pt x="155" y="596"/>
                  </a:cubicBezTo>
                  <a:cubicBezTo>
                    <a:pt x="5013" y="656"/>
                    <a:pt x="9894" y="656"/>
                    <a:pt x="14776" y="691"/>
                  </a:cubicBezTo>
                  <a:cubicBezTo>
                    <a:pt x="17097" y="703"/>
                    <a:pt x="19431" y="727"/>
                    <a:pt x="21765" y="751"/>
                  </a:cubicBezTo>
                  <a:cubicBezTo>
                    <a:pt x="23979" y="763"/>
                    <a:pt x="26182" y="763"/>
                    <a:pt x="28385" y="763"/>
                  </a:cubicBezTo>
                  <a:cubicBezTo>
                    <a:pt x="30718" y="763"/>
                    <a:pt x="33052" y="775"/>
                    <a:pt x="35397" y="775"/>
                  </a:cubicBezTo>
                  <a:cubicBezTo>
                    <a:pt x="37981" y="775"/>
                    <a:pt x="40577" y="787"/>
                    <a:pt x="43160" y="810"/>
                  </a:cubicBezTo>
                  <a:cubicBezTo>
                    <a:pt x="48387" y="834"/>
                    <a:pt x="53626" y="846"/>
                    <a:pt x="58853" y="870"/>
                  </a:cubicBezTo>
                  <a:cubicBezTo>
                    <a:pt x="60252" y="876"/>
                    <a:pt x="61651" y="879"/>
                    <a:pt x="63047" y="879"/>
                  </a:cubicBezTo>
                  <a:cubicBezTo>
                    <a:pt x="64443" y="879"/>
                    <a:pt x="65836" y="876"/>
                    <a:pt x="67223" y="870"/>
                  </a:cubicBezTo>
                  <a:cubicBezTo>
                    <a:pt x="69604" y="870"/>
                    <a:pt x="72009" y="846"/>
                    <a:pt x="74390" y="834"/>
                  </a:cubicBezTo>
                  <a:cubicBezTo>
                    <a:pt x="76843" y="822"/>
                    <a:pt x="79284" y="787"/>
                    <a:pt x="81736" y="763"/>
                  </a:cubicBezTo>
                  <a:cubicBezTo>
                    <a:pt x="82915" y="751"/>
                    <a:pt x="84070" y="751"/>
                    <a:pt x="85249" y="727"/>
                  </a:cubicBezTo>
                  <a:cubicBezTo>
                    <a:pt x="86297" y="715"/>
                    <a:pt x="87332" y="703"/>
                    <a:pt x="88356" y="691"/>
                  </a:cubicBezTo>
                  <a:lnTo>
                    <a:pt x="89059" y="691"/>
                  </a:lnTo>
                  <a:cubicBezTo>
                    <a:pt x="89190" y="691"/>
                    <a:pt x="89309" y="572"/>
                    <a:pt x="89309" y="429"/>
                  </a:cubicBezTo>
                  <a:cubicBezTo>
                    <a:pt x="89309" y="298"/>
                    <a:pt x="89190" y="179"/>
                    <a:pt x="89059" y="179"/>
                  </a:cubicBezTo>
                  <a:cubicBezTo>
                    <a:pt x="88023" y="179"/>
                    <a:pt x="86975" y="167"/>
                    <a:pt x="85939" y="156"/>
                  </a:cubicBezTo>
                  <a:cubicBezTo>
                    <a:pt x="84761" y="132"/>
                    <a:pt x="83582" y="132"/>
                    <a:pt x="82403" y="120"/>
                  </a:cubicBezTo>
                  <a:cubicBezTo>
                    <a:pt x="79951" y="108"/>
                    <a:pt x="77486" y="60"/>
                    <a:pt x="75021" y="48"/>
                  </a:cubicBezTo>
                  <a:cubicBezTo>
                    <a:pt x="72700" y="25"/>
                    <a:pt x="70366" y="13"/>
                    <a:pt x="68032" y="1"/>
                  </a:cubicBezTo>
                  <a:close/>
                </a:path>
              </a:pathLst>
            </a:custGeom>
            <a:solidFill>
              <a:srgbClr val="B8E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23"/>
            <p:cNvSpPr/>
            <p:nvPr/>
          </p:nvSpPr>
          <p:spPr>
            <a:xfrm>
              <a:off x="4789275" y="4063125"/>
              <a:ext cx="102125" cy="49150"/>
            </a:xfrm>
            <a:custGeom>
              <a:avLst/>
              <a:gdLst/>
              <a:ahLst/>
              <a:cxnLst/>
              <a:rect l="l" t="t" r="r" b="b"/>
              <a:pathLst>
                <a:path w="4085" h="1966" extrusionOk="0">
                  <a:moveTo>
                    <a:pt x="2037" y="1"/>
                  </a:moveTo>
                  <a:cubicBezTo>
                    <a:pt x="905" y="1"/>
                    <a:pt x="1" y="453"/>
                    <a:pt x="1" y="989"/>
                  </a:cubicBezTo>
                  <a:cubicBezTo>
                    <a:pt x="1" y="1537"/>
                    <a:pt x="905" y="1965"/>
                    <a:pt x="2037" y="1965"/>
                  </a:cubicBezTo>
                  <a:cubicBezTo>
                    <a:pt x="3156" y="1965"/>
                    <a:pt x="4073" y="1525"/>
                    <a:pt x="4084" y="989"/>
                  </a:cubicBezTo>
                  <a:cubicBezTo>
                    <a:pt x="4084" y="441"/>
                    <a:pt x="3168" y="1"/>
                    <a:pt x="2037" y="1"/>
                  </a:cubicBezTo>
                  <a:close/>
                </a:path>
              </a:pathLst>
            </a:custGeom>
            <a:solidFill>
              <a:srgbClr val="191919">
                <a:alpha val="1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23"/>
            <p:cNvSpPr/>
            <p:nvPr/>
          </p:nvSpPr>
          <p:spPr>
            <a:xfrm>
              <a:off x="5521225" y="4057175"/>
              <a:ext cx="110150" cy="53000"/>
            </a:xfrm>
            <a:custGeom>
              <a:avLst/>
              <a:gdLst/>
              <a:ahLst/>
              <a:cxnLst/>
              <a:rect l="l" t="t" r="r" b="b"/>
              <a:pathLst>
                <a:path w="4406" h="2120" extrusionOk="0">
                  <a:moveTo>
                    <a:pt x="2203" y="1"/>
                  </a:moveTo>
                  <a:cubicBezTo>
                    <a:pt x="976" y="1"/>
                    <a:pt x="0" y="477"/>
                    <a:pt x="0" y="1060"/>
                  </a:cubicBezTo>
                  <a:cubicBezTo>
                    <a:pt x="0" y="1644"/>
                    <a:pt x="1000" y="2120"/>
                    <a:pt x="2203" y="2120"/>
                  </a:cubicBezTo>
                  <a:cubicBezTo>
                    <a:pt x="3405" y="2120"/>
                    <a:pt x="4393" y="1644"/>
                    <a:pt x="4405" y="1060"/>
                  </a:cubicBezTo>
                  <a:cubicBezTo>
                    <a:pt x="4405" y="477"/>
                    <a:pt x="3417" y="1"/>
                    <a:pt x="2203" y="1"/>
                  </a:cubicBezTo>
                  <a:close/>
                </a:path>
              </a:pathLst>
            </a:custGeom>
            <a:solidFill>
              <a:srgbClr val="191919">
                <a:alpha val="1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1" name="Google Shape;251;p23"/>
          <p:cNvGrpSpPr/>
          <p:nvPr/>
        </p:nvGrpSpPr>
        <p:grpSpPr>
          <a:xfrm>
            <a:off x="-745260" y="4099155"/>
            <a:ext cx="2266280" cy="1068893"/>
            <a:chOff x="3992750" y="3100500"/>
            <a:chExt cx="2894725" cy="1365300"/>
          </a:xfrm>
        </p:grpSpPr>
        <p:sp>
          <p:nvSpPr>
            <p:cNvPr id="252" name="Google Shape;252;p23"/>
            <p:cNvSpPr/>
            <p:nvPr/>
          </p:nvSpPr>
          <p:spPr>
            <a:xfrm>
              <a:off x="3992750" y="3100500"/>
              <a:ext cx="2894725" cy="1351700"/>
            </a:xfrm>
            <a:custGeom>
              <a:avLst/>
              <a:gdLst/>
              <a:ahLst/>
              <a:cxnLst/>
              <a:rect l="l" t="t" r="r" b="b"/>
              <a:pathLst>
                <a:path w="115789" h="54068" extrusionOk="0">
                  <a:moveTo>
                    <a:pt x="44708" y="1"/>
                  </a:moveTo>
                  <a:cubicBezTo>
                    <a:pt x="42863" y="1"/>
                    <a:pt x="40994" y="191"/>
                    <a:pt x="39172" y="549"/>
                  </a:cubicBezTo>
                  <a:cubicBezTo>
                    <a:pt x="36898" y="989"/>
                    <a:pt x="34660" y="1715"/>
                    <a:pt x="32576" y="2716"/>
                  </a:cubicBezTo>
                  <a:cubicBezTo>
                    <a:pt x="30480" y="3728"/>
                    <a:pt x="28540" y="5013"/>
                    <a:pt x="26849" y="6549"/>
                  </a:cubicBezTo>
                  <a:cubicBezTo>
                    <a:pt x="26004" y="7311"/>
                    <a:pt x="25194" y="8181"/>
                    <a:pt x="24468" y="9085"/>
                  </a:cubicBezTo>
                  <a:cubicBezTo>
                    <a:pt x="23527" y="10240"/>
                    <a:pt x="22825" y="11336"/>
                    <a:pt x="22289" y="12407"/>
                  </a:cubicBezTo>
                  <a:cubicBezTo>
                    <a:pt x="21979" y="13038"/>
                    <a:pt x="21694" y="13729"/>
                    <a:pt x="21491" y="14431"/>
                  </a:cubicBezTo>
                  <a:cubicBezTo>
                    <a:pt x="21313" y="15039"/>
                    <a:pt x="21182" y="15693"/>
                    <a:pt x="21086" y="16455"/>
                  </a:cubicBezTo>
                  <a:cubicBezTo>
                    <a:pt x="20955" y="17705"/>
                    <a:pt x="21039" y="19063"/>
                    <a:pt x="21348" y="20468"/>
                  </a:cubicBezTo>
                  <a:cubicBezTo>
                    <a:pt x="21610" y="21587"/>
                    <a:pt x="22027" y="22718"/>
                    <a:pt x="22622" y="23956"/>
                  </a:cubicBezTo>
                  <a:cubicBezTo>
                    <a:pt x="21967" y="23504"/>
                    <a:pt x="21217" y="23135"/>
                    <a:pt x="20420" y="22873"/>
                  </a:cubicBezTo>
                  <a:cubicBezTo>
                    <a:pt x="19384" y="22516"/>
                    <a:pt x="18288" y="22337"/>
                    <a:pt x="17157" y="22313"/>
                  </a:cubicBezTo>
                  <a:lnTo>
                    <a:pt x="17003" y="22313"/>
                  </a:lnTo>
                  <a:cubicBezTo>
                    <a:pt x="14955" y="22313"/>
                    <a:pt x="12823" y="22837"/>
                    <a:pt x="10871" y="23801"/>
                  </a:cubicBezTo>
                  <a:cubicBezTo>
                    <a:pt x="8823" y="24825"/>
                    <a:pt x="7180" y="26278"/>
                    <a:pt x="6144" y="27957"/>
                  </a:cubicBezTo>
                  <a:cubicBezTo>
                    <a:pt x="5120" y="29612"/>
                    <a:pt x="4572" y="31588"/>
                    <a:pt x="4537" y="33684"/>
                  </a:cubicBezTo>
                  <a:cubicBezTo>
                    <a:pt x="4501" y="35577"/>
                    <a:pt x="4918" y="37434"/>
                    <a:pt x="5727" y="39077"/>
                  </a:cubicBezTo>
                  <a:cubicBezTo>
                    <a:pt x="6323" y="40280"/>
                    <a:pt x="7156" y="41363"/>
                    <a:pt x="8144" y="42220"/>
                  </a:cubicBezTo>
                  <a:cubicBezTo>
                    <a:pt x="7882" y="42161"/>
                    <a:pt x="7609" y="42125"/>
                    <a:pt x="7251" y="42125"/>
                  </a:cubicBezTo>
                  <a:cubicBezTo>
                    <a:pt x="7061" y="42125"/>
                    <a:pt x="6906" y="42125"/>
                    <a:pt x="6727" y="42137"/>
                  </a:cubicBezTo>
                  <a:cubicBezTo>
                    <a:pt x="5870" y="42197"/>
                    <a:pt x="5001" y="42423"/>
                    <a:pt x="4203" y="42816"/>
                  </a:cubicBezTo>
                  <a:cubicBezTo>
                    <a:pt x="2691" y="43530"/>
                    <a:pt x="1453" y="44780"/>
                    <a:pt x="739" y="46328"/>
                  </a:cubicBezTo>
                  <a:cubicBezTo>
                    <a:pt x="143" y="47590"/>
                    <a:pt x="0" y="49007"/>
                    <a:pt x="310" y="50293"/>
                  </a:cubicBezTo>
                  <a:cubicBezTo>
                    <a:pt x="477" y="50995"/>
                    <a:pt x="786" y="51650"/>
                    <a:pt x="1239" y="52281"/>
                  </a:cubicBezTo>
                  <a:cubicBezTo>
                    <a:pt x="1679" y="52912"/>
                    <a:pt x="2286" y="53508"/>
                    <a:pt x="3048" y="54031"/>
                  </a:cubicBezTo>
                  <a:cubicBezTo>
                    <a:pt x="3060" y="54043"/>
                    <a:pt x="3096" y="54067"/>
                    <a:pt x="3108" y="54067"/>
                  </a:cubicBezTo>
                  <a:lnTo>
                    <a:pt x="112300" y="54067"/>
                  </a:lnTo>
                  <a:cubicBezTo>
                    <a:pt x="112395" y="53972"/>
                    <a:pt x="112479" y="53900"/>
                    <a:pt x="112574" y="53829"/>
                  </a:cubicBezTo>
                  <a:cubicBezTo>
                    <a:pt x="113265" y="53055"/>
                    <a:pt x="113860" y="52234"/>
                    <a:pt x="114324" y="51364"/>
                  </a:cubicBezTo>
                  <a:cubicBezTo>
                    <a:pt x="114789" y="50531"/>
                    <a:pt x="115134" y="49614"/>
                    <a:pt x="115372" y="48626"/>
                  </a:cubicBezTo>
                  <a:cubicBezTo>
                    <a:pt x="115789" y="46876"/>
                    <a:pt x="115753" y="44923"/>
                    <a:pt x="115265" y="43006"/>
                  </a:cubicBezTo>
                  <a:cubicBezTo>
                    <a:pt x="114812" y="41220"/>
                    <a:pt x="113955" y="39434"/>
                    <a:pt x="112765" y="37815"/>
                  </a:cubicBezTo>
                  <a:cubicBezTo>
                    <a:pt x="111574" y="36208"/>
                    <a:pt x="110098" y="34850"/>
                    <a:pt x="108407" y="33767"/>
                  </a:cubicBezTo>
                  <a:cubicBezTo>
                    <a:pt x="106585" y="32600"/>
                    <a:pt x="104430" y="31814"/>
                    <a:pt x="102180" y="31481"/>
                  </a:cubicBezTo>
                  <a:cubicBezTo>
                    <a:pt x="101477" y="31386"/>
                    <a:pt x="100763" y="31326"/>
                    <a:pt x="100061" y="31326"/>
                  </a:cubicBezTo>
                  <a:cubicBezTo>
                    <a:pt x="99608" y="31326"/>
                    <a:pt x="99132" y="31350"/>
                    <a:pt x="98656" y="31398"/>
                  </a:cubicBezTo>
                  <a:cubicBezTo>
                    <a:pt x="97572" y="31505"/>
                    <a:pt x="96453" y="31755"/>
                    <a:pt x="95346" y="32136"/>
                  </a:cubicBezTo>
                  <a:cubicBezTo>
                    <a:pt x="93679" y="32719"/>
                    <a:pt x="92060" y="33612"/>
                    <a:pt x="90393" y="34874"/>
                  </a:cubicBezTo>
                  <a:cubicBezTo>
                    <a:pt x="90536" y="34731"/>
                    <a:pt x="90643" y="34517"/>
                    <a:pt x="90798" y="34255"/>
                  </a:cubicBezTo>
                  <a:cubicBezTo>
                    <a:pt x="91321" y="33303"/>
                    <a:pt x="91690" y="32183"/>
                    <a:pt x="91869" y="30945"/>
                  </a:cubicBezTo>
                  <a:cubicBezTo>
                    <a:pt x="92048" y="29802"/>
                    <a:pt x="92048" y="28624"/>
                    <a:pt x="91881" y="27457"/>
                  </a:cubicBezTo>
                  <a:cubicBezTo>
                    <a:pt x="91738" y="26397"/>
                    <a:pt x="91440" y="25349"/>
                    <a:pt x="91000" y="24337"/>
                  </a:cubicBezTo>
                  <a:cubicBezTo>
                    <a:pt x="90190" y="22432"/>
                    <a:pt x="88881" y="20682"/>
                    <a:pt x="87130" y="19122"/>
                  </a:cubicBezTo>
                  <a:cubicBezTo>
                    <a:pt x="86333" y="18408"/>
                    <a:pt x="85440" y="17741"/>
                    <a:pt x="84451" y="17146"/>
                  </a:cubicBezTo>
                  <a:cubicBezTo>
                    <a:pt x="83523" y="16586"/>
                    <a:pt x="82535" y="16098"/>
                    <a:pt x="81523" y="15717"/>
                  </a:cubicBezTo>
                  <a:cubicBezTo>
                    <a:pt x="80511" y="15336"/>
                    <a:pt x="79487" y="15050"/>
                    <a:pt x="78439" y="14872"/>
                  </a:cubicBezTo>
                  <a:cubicBezTo>
                    <a:pt x="77724" y="14753"/>
                    <a:pt x="76998" y="14693"/>
                    <a:pt x="76260" y="14693"/>
                  </a:cubicBezTo>
                  <a:cubicBezTo>
                    <a:pt x="75998" y="14693"/>
                    <a:pt x="75748" y="14693"/>
                    <a:pt x="75498" y="14705"/>
                  </a:cubicBezTo>
                  <a:cubicBezTo>
                    <a:pt x="74498" y="14765"/>
                    <a:pt x="73486" y="14943"/>
                    <a:pt x="72462" y="15217"/>
                  </a:cubicBezTo>
                  <a:cubicBezTo>
                    <a:pt x="71474" y="15479"/>
                    <a:pt x="70509" y="15872"/>
                    <a:pt x="69569" y="16372"/>
                  </a:cubicBezTo>
                  <a:cubicBezTo>
                    <a:pt x="68235" y="17086"/>
                    <a:pt x="67068" y="18063"/>
                    <a:pt x="66235" y="19146"/>
                  </a:cubicBezTo>
                  <a:cubicBezTo>
                    <a:pt x="66342" y="18753"/>
                    <a:pt x="66402" y="18325"/>
                    <a:pt x="66437" y="17848"/>
                  </a:cubicBezTo>
                  <a:cubicBezTo>
                    <a:pt x="66521" y="16813"/>
                    <a:pt x="66449" y="15741"/>
                    <a:pt x="66235" y="14622"/>
                  </a:cubicBezTo>
                  <a:cubicBezTo>
                    <a:pt x="65854" y="12657"/>
                    <a:pt x="64949" y="10657"/>
                    <a:pt x="63580" y="8835"/>
                  </a:cubicBezTo>
                  <a:cubicBezTo>
                    <a:pt x="62306" y="7121"/>
                    <a:pt x="60675" y="5573"/>
                    <a:pt x="58734" y="4216"/>
                  </a:cubicBezTo>
                  <a:cubicBezTo>
                    <a:pt x="56924" y="2942"/>
                    <a:pt x="54912" y="1930"/>
                    <a:pt x="52805" y="1215"/>
                  </a:cubicBezTo>
                  <a:cubicBezTo>
                    <a:pt x="51828" y="882"/>
                    <a:pt x="50793" y="620"/>
                    <a:pt x="49685" y="418"/>
                  </a:cubicBezTo>
                  <a:cubicBezTo>
                    <a:pt x="48530" y="227"/>
                    <a:pt x="47352" y="96"/>
                    <a:pt x="46173" y="37"/>
                  </a:cubicBezTo>
                  <a:cubicBezTo>
                    <a:pt x="45649" y="25"/>
                    <a:pt x="45173" y="1"/>
                    <a:pt x="44708" y="1"/>
                  </a:cubicBezTo>
                  <a:close/>
                </a:path>
              </a:pathLst>
            </a:custGeom>
            <a:solidFill>
              <a:schemeClr val="accent1"/>
            </a:solidFill>
            <a:ln w="28575" cap="flat" cmpd="sng">
              <a:solidFill>
                <a:srgbClr val="8ABE8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23"/>
            <p:cNvSpPr/>
            <p:nvPr/>
          </p:nvSpPr>
          <p:spPr>
            <a:xfrm>
              <a:off x="4810400" y="3189200"/>
              <a:ext cx="345900" cy="432525"/>
            </a:xfrm>
            <a:custGeom>
              <a:avLst/>
              <a:gdLst/>
              <a:ahLst/>
              <a:cxnLst/>
              <a:rect l="l" t="t" r="r" b="b"/>
              <a:pathLst>
                <a:path w="13836" h="17301" extrusionOk="0">
                  <a:moveTo>
                    <a:pt x="1358" y="13265"/>
                  </a:moveTo>
                  <a:cubicBezTo>
                    <a:pt x="1358" y="13312"/>
                    <a:pt x="1370" y="13348"/>
                    <a:pt x="1370" y="13395"/>
                  </a:cubicBezTo>
                  <a:cubicBezTo>
                    <a:pt x="1370" y="13336"/>
                    <a:pt x="1370" y="13288"/>
                    <a:pt x="1358" y="13265"/>
                  </a:cubicBezTo>
                  <a:close/>
                  <a:moveTo>
                    <a:pt x="10931" y="1"/>
                  </a:moveTo>
                  <a:cubicBezTo>
                    <a:pt x="10538" y="13"/>
                    <a:pt x="10145" y="49"/>
                    <a:pt x="9752" y="96"/>
                  </a:cubicBezTo>
                  <a:cubicBezTo>
                    <a:pt x="8681" y="191"/>
                    <a:pt x="7645" y="572"/>
                    <a:pt x="6668" y="1013"/>
                  </a:cubicBezTo>
                  <a:cubicBezTo>
                    <a:pt x="5704" y="1465"/>
                    <a:pt x="4811" y="2073"/>
                    <a:pt x="3978" y="2751"/>
                  </a:cubicBezTo>
                  <a:cubicBezTo>
                    <a:pt x="3239" y="3370"/>
                    <a:pt x="2585" y="4085"/>
                    <a:pt x="2049" y="4883"/>
                  </a:cubicBezTo>
                  <a:cubicBezTo>
                    <a:pt x="1632" y="5525"/>
                    <a:pt x="1299" y="6240"/>
                    <a:pt x="1001" y="6954"/>
                  </a:cubicBezTo>
                  <a:cubicBezTo>
                    <a:pt x="680" y="7752"/>
                    <a:pt x="453" y="8573"/>
                    <a:pt x="287" y="9419"/>
                  </a:cubicBezTo>
                  <a:cubicBezTo>
                    <a:pt x="144" y="10240"/>
                    <a:pt x="49" y="11074"/>
                    <a:pt x="25" y="11907"/>
                  </a:cubicBezTo>
                  <a:cubicBezTo>
                    <a:pt x="1" y="12729"/>
                    <a:pt x="96" y="13550"/>
                    <a:pt x="322" y="14336"/>
                  </a:cubicBezTo>
                  <a:cubicBezTo>
                    <a:pt x="477" y="14896"/>
                    <a:pt x="715" y="15420"/>
                    <a:pt x="1049" y="15908"/>
                  </a:cubicBezTo>
                  <a:cubicBezTo>
                    <a:pt x="1406" y="16432"/>
                    <a:pt x="1823" y="16860"/>
                    <a:pt x="2323" y="17217"/>
                  </a:cubicBezTo>
                  <a:cubicBezTo>
                    <a:pt x="2401" y="17274"/>
                    <a:pt x="2493" y="17301"/>
                    <a:pt x="2585" y="17301"/>
                  </a:cubicBezTo>
                  <a:cubicBezTo>
                    <a:pt x="2743" y="17301"/>
                    <a:pt x="2903" y="17222"/>
                    <a:pt x="3001" y="17086"/>
                  </a:cubicBezTo>
                  <a:cubicBezTo>
                    <a:pt x="3144" y="16860"/>
                    <a:pt x="3073" y="16586"/>
                    <a:pt x="2858" y="16420"/>
                  </a:cubicBezTo>
                  <a:cubicBezTo>
                    <a:pt x="2787" y="16360"/>
                    <a:pt x="2704" y="16301"/>
                    <a:pt x="2620" y="16241"/>
                  </a:cubicBezTo>
                  <a:cubicBezTo>
                    <a:pt x="2418" y="16062"/>
                    <a:pt x="2239" y="15848"/>
                    <a:pt x="2073" y="15634"/>
                  </a:cubicBezTo>
                  <a:cubicBezTo>
                    <a:pt x="1906" y="15360"/>
                    <a:pt x="1763" y="15098"/>
                    <a:pt x="1656" y="14800"/>
                  </a:cubicBezTo>
                  <a:cubicBezTo>
                    <a:pt x="1513" y="14336"/>
                    <a:pt x="1418" y="13872"/>
                    <a:pt x="1358" y="13395"/>
                  </a:cubicBezTo>
                  <a:cubicBezTo>
                    <a:pt x="1311" y="12622"/>
                    <a:pt x="1358" y="11848"/>
                    <a:pt x="1477" y="11074"/>
                  </a:cubicBezTo>
                  <a:cubicBezTo>
                    <a:pt x="1596" y="10514"/>
                    <a:pt x="1763" y="9978"/>
                    <a:pt x="1954" y="9443"/>
                  </a:cubicBezTo>
                  <a:cubicBezTo>
                    <a:pt x="2144" y="8883"/>
                    <a:pt x="2370" y="8347"/>
                    <a:pt x="2620" y="7835"/>
                  </a:cubicBezTo>
                  <a:cubicBezTo>
                    <a:pt x="2966" y="7157"/>
                    <a:pt x="3358" y="6526"/>
                    <a:pt x="3835" y="5942"/>
                  </a:cubicBezTo>
                  <a:cubicBezTo>
                    <a:pt x="4335" y="5371"/>
                    <a:pt x="4906" y="4883"/>
                    <a:pt x="5514" y="4442"/>
                  </a:cubicBezTo>
                  <a:cubicBezTo>
                    <a:pt x="6276" y="3942"/>
                    <a:pt x="7073" y="3525"/>
                    <a:pt x="7919" y="3216"/>
                  </a:cubicBezTo>
                  <a:cubicBezTo>
                    <a:pt x="8835" y="2906"/>
                    <a:pt x="9752" y="2680"/>
                    <a:pt x="10705" y="2573"/>
                  </a:cubicBezTo>
                  <a:cubicBezTo>
                    <a:pt x="11098" y="2561"/>
                    <a:pt x="11490" y="2561"/>
                    <a:pt x="11883" y="2561"/>
                  </a:cubicBezTo>
                  <a:lnTo>
                    <a:pt x="12479" y="2561"/>
                  </a:lnTo>
                  <a:cubicBezTo>
                    <a:pt x="12526" y="2573"/>
                    <a:pt x="12562" y="2573"/>
                    <a:pt x="12610" y="2597"/>
                  </a:cubicBezTo>
                  <a:cubicBezTo>
                    <a:pt x="12632" y="2598"/>
                    <a:pt x="12653" y="2598"/>
                    <a:pt x="12675" y="2598"/>
                  </a:cubicBezTo>
                  <a:cubicBezTo>
                    <a:pt x="12863" y="2598"/>
                    <a:pt x="13033" y="2552"/>
                    <a:pt x="13193" y="2477"/>
                  </a:cubicBezTo>
                  <a:cubicBezTo>
                    <a:pt x="13443" y="2335"/>
                    <a:pt x="13657" y="2096"/>
                    <a:pt x="13741" y="1823"/>
                  </a:cubicBezTo>
                  <a:cubicBezTo>
                    <a:pt x="13836" y="1537"/>
                    <a:pt x="13812" y="1204"/>
                    <a:pt x="13669" y="942"/>
                  </a:cubicBezTo>
                  <a:cubicBezTo>
                    <a:pt x="13550" y="703"/>
                    <a:pt x="13300" y="453"/>
                    <a:pt x="13026" y="394"/>
                  </a:cubicBezTo>
                  <a:cubicBezTo>
                    <a:pt x="12800" y="346"/>
                    <a:pt x="12610" y="239"/>
                    <a:pt x="12383" y="180"/>
                  </a:cubicBezTo>
                  <a:cubicBezTo>
                    <a:pt x="12086" y="108"/>
                    <a:pt x="11788" y="61"/>
                    <a:pt x="11490" y="37"/>
                  </a:cubicBezTo>
                  <a:cubicBezTo>
                    <a:pt x="11300" y="13"/>
                    <a:pt x="11121" y="1"/>
                    <a:pt x="10931" y="1"/>
                  </a:cubicBezTo>
                  <a:close/>
                </a:path>
              </a:pathLst>
            </a:custGeom>
            <a:solidFill>
              <a:srgbClr val="191919">
                <a:alpha val="1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23"/>
            <p:cNvSpPr/>
            <p:nvPr/>
          </p:nvSpPr>
          <p:spPr>
            <a:xfrm>
              <a:off x="5203325" y="3207075"/>
              <a:ext cx="59550" cy="58075"/>
            </a:xfrm>
            <a:custGeom>
              <a:avLst/>
              <a:gdLst/>
              <a:ahLst/>
              <a:cxnLst/>
              <a:rect l="l" t="t" r="r" b="b"/>
              <a:pathLst>
                <a:path w="2382" h="2323" extrusionOk="0">
                  <a:moveTo>
                    <a:pt x="1250" y="0"/>
                  </a:moveTo>
                  <a:cubicBezTo>
                    <a:pt x="619" y="12"/>
                    <a:pt x="60" y="453"/>
                    <a:pt x="36" y="1096"/>
                  </a:cubicBezTo>
                  <a:cubicBezTo>
                    <a:pt x="0" y="1715"/>
                    <a:pt x="500" y="2322"/>
                    <a:pt x="1131" y="2322"/>
                  </a:cubicBezTo>
                  <a:cubicBezTo>
                    <a:pt x="1762" y="2322"/>
                    <a:pt x="2310" y="1893"/>
                    <a:pt x="2358" y="1227"/>
                  </a:cubicBezTo>
                  <a:cubicBezTo>
                    <a:pt x="2381" y="608"/>
                    <a:pt x="1893" y="0"/>
                    <a:pt x="1250" y="0"/>
                  </a:cubicBezTo>
                  <a:close/>
                </a:path>
              </a:pathLst>
            </a:custGeom>
            <a:solidFill>
              <a:srgbClr val="191919">
                <a:alpha val="1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23"/>
            <p:cNvSpPr/>
            <p:nvPr/>
          </p:nvSpPr>
          <p:spPr>
            <a:xfrm>
              <a:off x="5314950" y="3515150"/>
              <a:ext cx="292600" cy="160775"/>
            </a:xfrm>
            <a:custGeom>
              <a:avLst/>
              <a:gdLst/>
              <a:ahLst/>
              <a:cxnLst/>
              <a:rect l="l" t="t" r="r" b="b"/>
              <a:pathLst>
                <a:path w="11704" h="6431" extrusionOk="0">
                  <a:moveTo>
                    <a:pt x="3691" y="0"/>
                  </a:moveTo>
                  <a:cubicBezTo>
                    <a:pt x="3655" y="36"/>
                    <a:pt x="3596" y="36"/>
                    <a:pt x="3548" y="36"/>
                  </a:cubicBezTo>
                  <a:cubicBezTo>
                    <a:pt x="3000" y="48"/>
                    <a:pt x="2441" y="107"/>
                    <a:pt x="1905" y="227"/>
                  </a:cubicBezTo>
                  <a:cubicBezTo>
                    <a:pt x="1357" y="346"/>
                    <a:pt x="833" y="536"/>
                    <a:pt x="345" y="774"/>
                  </a:cubicBezTo>
                  <a:lnTo>
                    <a:pt x="167" y="869"/>
                  </a:lnTo>
                  <a:cubicBezTo>
                    <a:pt x="36" y="941"/>
                    <a:pt x="0" y="1119"/>
                    <a:pt x="83" y="1239"/>
                  </a:cubicBezTo>
                  <a:cubicBezTo>
                    <a:pt x="136" y="1321"/>
                    <a:pt x="217" y="1356"/>
                    <a:pt x="302" y="1356"/>
                  </a:cubicBezTo>
                  <a:cubicBezTo>
                    <a:pt x="352" y="1356"/>
                    <a:pt x="404" y="1344"/>
                    <a:pt x="452" y="1322"/>
                  </a:cubicBezTo>
                  <a:lnTo>
                    <a:pt x="714" y="1191"/>
                  </a:lnTo>
                  <a:cubicBezTo>
                    <a:pt x="1179" y="989"/>
                    <a:pt x="1667" y="846"/>
                    <a:pt x="2179" y="762"/>
                  </a:cubicBezTo>
                  <a:cubicBezTo>
                    <a:pt x="2484" y="719"/>
                    <a:pt x="2794" y="693"/>
                    <a:pt x="3108" y="693"/>
                  </a:cubicBezTo>
                  <a:cubicBezTo>
                    <a:pt x="3308" y="693"/>
                    <a:pt x="3511" y="703"/>
                    <a:pt x="3715" y="727"/>
                  </a:cubicBezTo>
                  <a:cubicBezTo>
                    <a:pt x="4310" y="810"/>
                    <a:pt x="4882" y="953"/>
                    <a:pt x="5453" y="1167"/>
                  </a:cubicBezTo>
                  <a:cubicBezTo>
                    <a:pt x="5763" y="1286"/>
                    <a:pt x="6060" y="1429"/>
                    <a:pt x="6358" y="1596"/>
                  </a:cubicBezTo>
                  <a:cubicBezTo>
                    <a:pt x="6668" y="1762"/>
                    <a:pt x="6953" y="1965"/>
                    <a:pt x="7239" y="2155"/>
                  </a:cubicBezTo>
                  <a:cubicBezTo>
                    <a:pt x="7846" y="2608"/>
                    <a:pt x="8382" y="3155"/>
                    <a:pt x="8870" y="3739"/>
                  </a:cubicBezTo>
                  <a:cubicBezTo>
                    <a:pt x="9311" y="4275"/>
                    <a:pt x="9668" y="4834"/>
                    <a:pt x="9966" y="5465"/>
                  </a:cubicBezTo>
                  <a:cubicBezTo>
                    <a:pt x="10025" y="5608"/>
                    <a:pt x="10073" y="5763"/>
                    <a:pt x="10144" y="5894"/>
                  </a:cubicBezTo>
                  <a:cubicBezTo>
                    <a:pt x="10216" y="6084"/>
                    <a:pt x="10323" y="6251"/>
                    <a:pt x="10513" y="6346"/>
                  </a:cubicBezTo>
                  <a:cubicBezTo>
                    <a:pt x="10631" y="6401"/>
                    <a:pt x="10758" y="6430"/>
                    <a:pt x="10889" y="6430"/>
                  </a:cubicBezTo>
                  <a:cubicBezTo>
                    <a:pt x="10958" y="6430"/>
                    <a:pt x="11027" y="6422"/>
                    <a:pt x="11097" y="6406"/>
                  </a:cubicBezTo>
                  <a:cubicBezTo>
                    <a:pt x="11490" y="6287"/>
                    <a:pt x="11704" y="5846"/>
                    <a:pt x="11597" y="5453"/>
                  </a:cubicBezTo>
                  <a:cubicBezTo>
                    <a:pt x="11454" y="4870"/>
                    <a:pt x="11192" y="4322"/>
                    <a:pt x="10894" y="3798"/>
                  </a:cubicBezTo>
                  <a:cubicBezTo>
                    <a:pt x="10597" y="3275"/>
                    <a:pt x="10216" y="2810"/>
                    <a:pt x="9799" y="2382"/>
                  </a:cubicBezTo>
                  <a:cubicBezTo>
                    <a:pt x="9382" y="1965"/>
                    <a:pt x="8894" y="1608"/>
                    <a:pt x="8394" y="1298"/>
                  </a:cubicBezTo>
                  <a:cubicBezTo>
                    <a:pt x="8180" y="1167"/>
                    <a:pt x="7941" y="1024"/>
                    <a:pt x="7691" y="905"/>
                  </a:cubicBezTo>
                  <a:cubicBezTo>
                    <a:pt x="7418" y="774"/>
                    <a:pt x="7120" y="655"/>
                    <a:pt x="6822" y="548"/>
                  </a:cubicBezTo>
                  <a:cubicBezTo>
                    <a:pt x="5822" y="179"/>
                    <a:pt x="4763" y="0"/>
                    <a:pt x="3691" y="0"/>
                  </a:cubicBezTo>
                  <a:close/>
                </a:path>
              </a:pathLst>
            </a:custGeom>
            <a:solidFill>
              <a:srgbClr val="191919">
                <a:alpha val="1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23"/>
            <p:cNvSpPr/>
            <p:nvPr/>
          </p:nvSpPr>
          <p:spPr>
            <a:xfrm>
              <a:off x="4549675" y="4443825"/>
              <a:ext cx="2232725" cy="21975"/>
            </a:xfrm>
            <a:custGeom>
              <a:avLst/>
              <a:gdLst/>
              <a:ahLst/>
              <a:cxnLst/>
              <a:rect l="l" t="t" r="r" b="b"/>
              <a:pathLst>
                <a:path w="89309" h="879" extrusionOk="0">
                  <a:moveTo>
                    <a:pt x="64508" y="1"/>
                  </a:moveTo>
                  <a:cubicBezTo>
                    <a:pt x="62925" y="13"/>
                    <a:pt x="61305" y="13"/>
                    <a:pt x="59686" y="13"/>
                  </a:cubicBezTo>
                  <a:cubicBezTo>
                    <a:pt x="54412" y="36"/>
                    <a:pt x="49125" y="60"/>
                    <a:pt x="43863" y="72"/>
                  </a:cubicBezTo>
                  <a:cubicBezTo>
                    <a:pt x="41315" y="96"/>
                    <a:pt x="38767" y="108"/>
                    <a:pt x="36207" y="108"/>
                  </a:cubicBezTo>
                  <a:cubicBezTo>
                    <a:pt x="33814" y="108"/>
                    <a:pt x="31409" y="108"/>
                    <a:pt x="29004" y="120"/>
                  </a:cubicBezTo>
                  <a:cubicBezTo>
                    <a:pt x="26813" y="120"/>
                    <a:pt x="24610" y="120"/>
                    <a:pt x="22431" y="132"/>
                  </a:cubicBezTo>
                  <a:cubicBezTo>
                    <a:pt x="20145" y="156"/>
                    <a:pt x="17859" y="167"/>
                    <a:pt x="15585" y="191"/>
                  </a:cubicBezTo>
                  <a:cubicBezTo>
                    <a:pt x="10668" y="251"/>
                    <a:pt x="5739" y="239"/>
                    <a:pt x="833" y="286"/>
                  </a:cubicBezTo>
                  <a:cubicBezTo>
                    <a:pt x="607" y="286"/>
                    <a:pt x="369" y="286"/>
                    <a:pt x="155" y="298"/>
                  </a:cubicBezTo>
                  <a:cubicBezTo>
                    <a:pt x="71" y="298"/>
                    <a:pt x="0" y="358"/>
                    <a:pt x="0" y="453"/>
                  </a:cubicBezTo>
                  <a:cubicBezTo>
                    <a:pt x="0" y="525"/>
                    <a:pt x="60" y="596"/>
                    <a:pt x="155" y="596"/>
                  </a:cubicBezTo>
                  <a:cubicBezTo>
                    <a:pt x="5013" y="656"/>
                    <a:pt x="9894" y="656"/>
                    <a:pt x="14776" y="691"/>
                  </a:cubicBezTo>
                  <a:cubicBezTo>
                    <a:pt x="17097" y="703"/>
                    <a:pt x="19431" y="727"/>
                    <a:pt x="21765" y="751"/>
                  </a:cubicBezTo>
                  <a:cubicBezTo>
                    <a:pt x="23979" y="763"/>
                    <a:pt x="26182" y="763"/>
                    <a:pt x="28385" y="763"/>
                  </a:cubicBezTo>
                  <a:cubicBezTo>
                    <a:pt x="30718" y="763"/>
                    <a:pt x="33052" y="775"/>
                    <a:pt x="35397" y="775"/>
                  </a:cubicBezTo>
                  <a:cubicBezTo>
                    <a:pt x="37981" y="775"/>
                    <a:pt x="40577" y="787"/>
                    <a:pt x="43160" y="810"/>
                  </a:cubicBezTo>
                  <a:cubicBezTo>
                    <a:pt x="48387" y="834"/>
                    <a:pt x="53626" y="846"/>
                    <a:pt x="58853" y="870"/>
                  </a:cubicBezTo>
                  <a:cubicBezTo>
                    <a:pt x="60252" y="876"/>
                    <a:pt x="61651" y="879"/>
                    <a:pt x="63047" y="879"/>
                  </a:cubicBezTo>
                  <a:cubicBezTo>
                    <a:pt x="64443" y="879"/>
                    <a:pt x="65836" y="876"/>
                    <a:pt x="67223" y="870"/>
                  </a:cubicBezTo>
                  <a:cubicBezTo>
                    <a:pt x="69604" y="870"/>
                    <a:pt x="72009" y="846"/>
                    <a:pt x="74390" y="834"/>
                  </a:cubicBezTo>
                  <a:cubicBezTo>
                    <a:pt x="76843" y="822"/>
                    <a:pt x="79284" y="787"/>
                    <a:pt x="81736" y="763"/>
                  </a:cubicBezTo>
                  <a:cubicBezTo>
                    <a:pt x="82915" y="751"/>
                    <a:pt x="84070" y="751"/>
                    <a:pt x="85249" y="727"/>
                  </a:cubicBezTo>
                  <a:cubicBezTo>
                    <a:pt x="86297" y="715"/>
                    <a:pt x="87332" y="703"/>
                    <a:pt x="88356" y="691"/>
                  </a:cubicBezTo>
                  <a:lnTo>
                    <a:pt x="89059" y="691"/>
                  </a:lnTo>
                  <a:cubicBezTo>
                    <a:pt x="89190" y="691"/>
                    <a:pt x="89309" y="572"/>
                    <a:pt x="89309" y="429"/>
                  </a:cubicBezTo>
                  <a:cubicBezTo>
                    <a:pt x="89309" y="298"/>
                    <a:pt x="89190" y="179"/>
                    <a:pt x="89059" y="179"/>
                  </a:cubicBezTo>
                  <a:cubicBezTo>
                    <a:pt x="88023" y="179"/>
                    <a:pt x="86975" y="167"/>
                    <a:pt x="85939" y="156"/>
                  </a:cubicBezTo>
                  <a:cubicBezTo>
                    <a:pt x="84761" y="132"/>
                    <a:pt x="83582" y="132"/>
                    <a:pt x="82403" y="120"/>
                  </a:cubicBezTo>
                  <a:cubicBezTo>
                    <a:pt x="79951" y="108"/>
                    <a:pt x="77486" y="60"/>
                    <a:pt x="75021" y="48"/>
                  </a:cubicBezTo>
                  <a:cubicBezTo>
                    <a:pt x="72700" y="25"/>
                    <a:pt x="70366" y="13"/>
                    <a:pt x="68032" y="1"/>
                  </a:cubicBezTo>
                  <a:close/>
                </a:path>
              </a:pathLst>
            </a:custGeom>
            <a:solidFill>
              <a:srgbClr val="B8E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23"/>
            <p:cNvSpPr/>
            <p:nvPr/>
          </p:nvSpPr>
          <p:spPr>
            <a:xfrm>
              <a:off x="4789275" y="4063125"/>
              <a:ext cx="102125" cy="49150"/>
            </a:xfrm>
            <a:custGeom>
              <a:avLst/>
              <a:gdLst/>
              <a:ahLst/>
              <a:cxnLst/>
              <a:rect l="l" t="t" r="r" b="b"/>
              <a:pathLst>
                <a:path w="4085" h="1966" extrusionOk="0">
                  <a:moveTo>
                    <a:pt x="2037" y="1"/>
                  </a:moveTo>
                  <a:cubicBezTo>
                    <a:pt x="905" y="1"/>
                    <a:pt x="1" y="453"/>
                    <a:pt x="1" y="989"/>
                  </a:cubicBezTo>
                  <a:cubicBezTo>
                    <a:pt x="1" y="1537"/>
                    <a:pt x="905" y="1965"/>
                    <a:pt x="2037" y="1965"/>
                  </a:cubicBezTo>
                  <a:cubicBezTo>
                    <a:pt x="3156" y="1965"/>
                    <a:pt x="4073" y="1525"/>
                    <a:pt x="4084" y="989"/>
                  </a:cubicBezTo>
                  <a:cubicBezTo>
                    <a:pt x="4084" y="441"/>
                    <a:pt x="3168" y="1"/>
                    <a:pt x="2037" y="1"/>
                  </a:cubicBezTo>
                  <a:close/>
                </a:path>
              </a:pathLst>
            </a:custGeom>
            <a:solidFill>
              <a:srgbClr val="191919">
                <a:alpha val="1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23"/>
            <p:cNvSpPr/>
            <p:nvPr/>
          </p:nvSpPr>
          <p:spPr>
            <a:xfrm>
              <a:off x="5521225" y="4057175"/>
              <a:ext cx="110150" cy="53000"/>
            </a:xfrm>
            <a:custGeom>
              <a:avLst/>
              <a:gdLst/>
              <a:ahLst/>
              <a:cxnLst/>
              <a:rect l="l" t="t" r="r" b="b"/>
              <a:pathLst>
                <a:path w="4406" h="2120" extrusionOk="0">
                  <a:moveTo>
                    <a:pt x="2203" y="1"/>
                  </a:moveTo>
                  <a:cubicBezTo>
                    <a:pt x="976" y="1"/>
                    <a:pt x="0" y="477"/>
                    <a:pt x="0" y="1060"/>
                  </a:cubicBezTo>
                  <a:cubicBezTo>
                    <a:pt x="0" y="1644"/>
                    <a:pt x="1000" y="2120"/>
                    <a:pt x="2203" y="2120"/>
                  </a:cubicBezTo>
                  <a:cubicBezTo>
                    <a:pt x="3405" y="2120"/>
                    <a:pt x="4393" y="1644"/>
                    <a:pt x="4405" y="1060"/>
                  </a:cubicBezTo>
                  <a:cubicBezTo>
                    <a:pt x="4405" y="477"/>
                    <a:pt x="3417" y="1"/>
                    <a:pt x="2203" y="1"/>
                  </a:cubicBezTo>
                  <a:close/>
                </a:path>
              </a:pathLst>
            </a:custGeom>
            <a:solidFill>
              <a:srgbClr val="191919">
                <a:alpha val="1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CUSTOM"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6"/>
          <p:cNvSpPr txBox="1">
            <a:spLocks noGrp="1"/>
          </p:cNvSpPr>
          <p:nvPr>
            <p:ph type="title"/>
          </p:nvPr>
        </p:nvSpPr>
        <p:spPr>
          <a:xfrm>
            <a:off x="1048350" y="323850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title" hasCustomPrompt="1"/>
          </p:nvPr>
        </p:nvSpPr>
        <p:spPr>
          <a:xfrm>
            <a:off x="3701400" y="1227075"/>
            <a:ext cx="17412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2764438" y="3132175"/>
            <a:ext cx="36150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2"/>
          </p:nvPr>
        </p:nvSpPr>
        <p:spPr>
          <a:xfrm>
            <a:off x="936600" y="2390375"/>
            <a:ext cx="72708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5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3"/>
          <p:cNvSpPr/>
          <p:nvPr/>
        </p:nvSpPr>
        <p:spPr>
          <a:xfrm flipH="1">
            <a:off x="3495272" y="4330357"/>
            <a:ext cx="1300471" cy="547301"/>
          </a:xfrm>
          <a:custGeom>
            <a:avLst/>
            <a:gdLst/>
            <a:ahLst/>
            <a:cxnLst/>
            <a:rect l="l" t="t" r="r" b="b"/>
            <a:pathLst>
              <a:path w="95500" h="40191" extrusionOk="0">
                <a:moveTo>
                  <a:pt x="66409" y="0"/>
                </a:moveTo>
                <a:cubicBezTo>
                  <a:pt x="64164" y="0"/>
                  <a:pt x="62227" y="461"/>
                  <a:pt x="60750" y="819"/>
                </a:cubicBezTo>
                <a:cubicBezTo>
                  <a:pt x="57256" y="1639"/>
                  <a:pt x="53979" y="3205"/>
                  <a:pt x="51087" y="5350"/>
                </a:cubicBezTo>
                <a:cubicBezTo>
                  <a:pt x="49273" y="6711"/>
                  <a:pt x="47083" y="7415"/>
                  <a:pt x="44862" y="7415"/>
                </a:cubicBezTo>
                <a:cubicBezTo>
                  <a:pt x="43898" y="7415"/>
                  <a:pt x="42927" y="7282"/>
                  <a:pt x="41978" y="7012"/>
                </a:cubicBezTo>
                <a:cubicBezTo>
                  <a:pt x="41118" y="6741"/>
                  <a:pt x="40228" y="6609"/>
                  <a:pt x="39341" y="6609"/>
                </a:cubicBezTo>
                <a:cubicBezTo>
                  <a:pt x="38415" y="6609"/>
                  <a:pt x="37491" y="6753"/>
                  <a:pt x="36604" y="7037"/>
                </a:cubicBezTo>
                <a:cubicBezTo>
                  <a:pt x="32821" y="8241"/>
                  <a:pt x="32869" y="11398"/>
                  <a:pt x="28532" y="13615"/>
                </a:cubicBezTo>
                <a:cubicBezTo>
                  <a:pt x="27472" y="14164"/>
                  <a:pt x="26466" y="14368"/>
                  <a:pt x="25481" y="14368"/>
                </a:cubicBezTo>
                <a:cubicBezTo>
                  <a:pt x="22594" y="14368"/>
                  <a:pt x="19890" y="12608"/>
                  <a:pt x="16542" y="12608"/>
                </a:cubicBezTo>
                <a:cubicBezTo>
                  <a:pt x="15817" y="12608"/>
                  <a:pt x="15061" y="12691"/>
                  <a:pt x="14266" y="12892"/>
                </a:cubicBezTo>
                <a:cubicBezTo>
                  <a:pt x="7013" y="14724"/>
                  <a:pt x="0" y="23881"/>
                  <a:pt x="3663" y="30098"/>
                </a:cubicBezTo>
                <a:cubicBezTo>
                  <a:pt x="7207" y="36139"/>
                  <a:pt x="12262" y="37898"/>
                  <a:pt x="16946" y="37898"/>
                </a:cubicBezTo>
                <a:cubicBezTo>
                  <a:pt x="23472" y="37898"/>
                  <a:pt x="29279" y="34484"/>
                  <a:pt x="29279" y="34484"/>
                </a:cubicBezTo>
                <a:cubicBezTo>
                  <a:pt x="29279" y="34484"/>
                  <a:pt x="32749" y="37809"/>
                  <a:pt x="36604" y="39231"/>
                </a:cubicBezTo>
                <a:cubicBezTo>
                  <a:pt x="37149" y="39445"/>
                  <a:pt x="39162" y="40191"/>
                  <a:pt x="41678" y="40191"/>
                </a:cubicBezTo>
                <a:cubicBezTo>
                  <a:pt x="42836" y="40191"/>
                  <a:pt x="44100" y="40033"/>
                  <a:pt x="45376" y="39592"/>
                </a:cubicBezTo>
                <a:cubicBezTo>
                  <a:pt x="48846" y="38412"/>
                  <a:pt x="49063" y="36291"/>
                  <a:pt x="51979" y="35930"/>
                </a:cubicBezTo>
                <a:cubicBezTo>
                  <a:pt x="52194" y="35904"/>
                  <a:pt x="52394" y="35892"/>
                  <a:pt x="52584" y="35892"/>
                </a:cubicBezTo>
                <a:cubicBezTo>
                  <a:pt x="54373" y="35892"/>
                  <a:pt x="55224" y="36970"/>
                  <a:pt x="58557" y="38146"/>
                </a:cubicBezTo>
                <a:cubicBezTo>
                  <a:pt x="60333" y="38760"/>
                  <a:pt x="63483" y="39860"/>
                  <a:pt x="66709" y="39860"/>
                </a:cubicBezTo>
                <a:cubicBezTo>
                  <a:pt x="68298" y="39860"/>
                  <a:pt x="69906" y="39593"/>
                  <a:pt x="71377" y="38869"/>
                </a:cubicBezTo>
                <a:cubicBezTo>
                  <a:pt x="74341" y="37399"/>
                  <a:pt x="73884" y="35423"/>
                  <a:pt x="76848" y="34484"/>
                </a:cubicBezTo>
                <a:cubicBezTo>
                  <a:pt x="77541" y="34260"/>
                  <a:pt x="78153" y="34177"/>
                  <a:pt x="78733" y="34177"/>
                </a:cubicBezTo>
                <a:cubicBezTo>
                  <a:pt x="80408" y="34177"/>
                  <a:pt x="81811" y="34871"/>
                  <a:pt x="84135" y="34871"/>
                </a:cubicBezTo>
                <a:cubicBezTo>
                  <a:pt x="84386" y="34871"/>
                  <a:pt x="84647" y="34863"/>
                  <a:pt x="84920" y="34845"/>
                </a:cubicBezTo>
                <a:lnTo>
                  <a:pt x="85089" y="34845"/>
                </a:lnTo>
                <a:cubicBezTo>
                  <a:pt x="89427" y="34484"/>
                  <a:pt x="93089" y="31423"/>
                  <a:pt x="94222" y="27206"/>
                </a:cubicBezTo>
                <a:cubicBezTo>
                  <a:pt x="95499" y="22507"/>
                  <a:pt x="94848" y="20242"/>
                  <a:pt x="93692" y="19109"/>
                </a:cubicBezTo>
                <a:cubicBezTo>
                  <a:pt x="91595" y="17037"/>
                  <a:pt x="88246" y="19109"/>
                  <a:pt x="84896" y="16555"/>
                </a:cubicBezTo>
                <a:cubicBezTo>
                  <a:pt x="82245" y="14507"/>
                  <a:pt x="83354" y="12386"/>
                  <a:pt x="80510" y="8121"/>
                </a:cubicBezTo>
                <a:cubicBezTo>
                  <a:pt x="79763" y="7012"/>
                  <a:pt x="76775" y="2651"/>
                  <a:pt x="71377" y="819"/>
                </a:cubicBezTo>
                <a:cubicBezTo>
                  <a:pt x="69610" y="214"/>
                  <a:pt x="67938" y="0"/>
                  <a:pt x="66409" y="0"/>
                </a:cubicBezTo>
                <a:close/>
              </a:path>
            </a:pathLst>
          </a:custGeom>
          <a:solidFill>
            <a:srgbClr val="FFFFFF">
              <a:alpha val="17320"/>
            </a:srgbClr>
          </a:solidFill>
          <a:ln w="28575" cap="flat" cmpd="sng">
            <a:solidFill>
              <a:srgbClr val="0E195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3"/>
          <p:cNvSpPr/>
          <p:nvPr/>
        </p:nvSpPr>
        <p:spPr>
          <a:xfrm flipH="1">
            <a:off x="1637597" y="679782"/>
            <a:ext cx="1300471" cy="547301"/>
          </a:xfrm>
          <a:custGeom>
            <a:avLst/>
            <a:gdLst/>
            <a:ahLst/>
            <a:cxnLst/>
            <a:rect l="l" t="t" r="r" b="b"/>
            <a:pathLst>
              <a:path w="95500" h="40191" extrusionOk="0">
                <a:moveTo>
                  <a:pt x="66409" y="0"/>
                </a:moveTo>
                <a:cubicBezTo>
                  <a:pt x="64164" y="0"/>
                  <a:pt x="62227" y="461"/>
                  <a:pt x="60750" y="819"/>
                </a:cubicBezTo>
                <a:cubicBezTo>
                  <a:pt x="57256" y="1639"/>
                  <a:pt x="53979" y="3205"/>
                  <a:pt x="51087" y="5350"/>
                </a:cubicBezTo>
                <a:cubicBezTo>
                  <a:pt x="49273" y="6711"/>
                  <a:pt x="47083" y="7415"/>
                  <a:pt x="44862" y="7415"/>
                </a:cubicBezTo>
                <a:cubicBezTo>
                  <a:pt x="43898" y="7415"/>
                  <a:pt x="42927" y="7282"/>
                  <a:pt x="41978" y="7012"/>
                </a:cubicBezTo>
                <a:cubicBezTo>
                  <a:pt x="41118" y="6741"/>
                  <a:pt x="40228" y="6609"/>
                  <a:pt x="39341" y="6609"/>
                </a:cubicBezTo>
                <a:cubicBezTo>
                  <a:pt x="38415" y="6609"/>
                  <a:pt x="37491" y="6753"/>
                  <a:pt x="36604" y="7037"/>
                </a:cubicBezTo>
                <a:cubicBezTo>
                  <a:pt x="32821" y="8241"/>
                  <a:pt x="32869" y="11398"/>
                  <a:pt x="28532" y="13615"/>
                </a:cubicBezTo>
                <a:cubicBezTo>
                  <a:pt x="27472" y="14164"/>
                  <a:pt x="26466" y="14368"/>
                  <a:pt x="25481" y="14368"/>
                </a:cubicBezTo>
                <a:cubicBezTo>
                  <a:pt x="22594" y="14368"/>
                  <a:pt x="19890" y="12608"/>
                  <a:pt x="16542" y="12608"/>
                </a:cubicBezTo>
                <a:cubicBezTo>
                  <a:pt x="15817" y="12608"/>
                  <a:pt x="15061" y="12691"/>
                  <a:pt x="14266" y="12892"/>
                </a:cubicBezTo>
                <a:cubicBezTo>
                  <a:pt x="7013" y="14724"/>
                  <a:pt x="0" y="23881"/>
                  <a:pt x="3663" y="30098"/>
                </a:cubicBezTo>
                <a:cubicBezTo>
                  <a:pt x="7207" y="36139"/>
                  <a:pt x="12262" y="37898"/>
                  <a:pt x="16946" y="37898"/>
                </a:cubicBezTo>
                <a:cubicBezTo>
                  <a:pt x="23472" y="37898"/>
                  <a:pt x="29279" y="34484"/>
                  <a:pt x="29279" y="34484"/>
                </a:cubicBezTo>
                <a:cubicBezTo>
                  <a:pt x="29279" y="34484"/>
                  <a:pt x="32749" y="37809"/>
                  <a:pt x="36604" y="39231"/>
                </a:cubicBezTo>
                <a:cubicBezTo>
                  <a:pt x="37149" y="39445"/>
                  <a:pt x="39162" y="40191"/>
                  <a:pt x="41678" y="40191"/>
                </a:cubicBezTo>
                <a:cubicBezTo>
                  <a:pt x="42836" y="40191"/>
                  <a:pt x="44100" y="40033"/>
                  <a:pt x="45376" y="39592"/>
                </a:cubicBezTo>
                <a:cubicBezTo>
                  <a:pt x="48846" y="38412"/>
                  <a:pt x="49063" y="36291"/>
                  <a:pt x="51979" y="35930"/>
                </a:cubicBezTo>
                <a:cubicBezTo>
                  <a:pt x="52194" y="35904"/>
                  <a:pt x="52394" y="35892"/>
                  <a:pt x="52584" y="35892"/>
                </a:cubicBezTo>
                <a:cubicBezTo>
                  <a:pt x="54373" y="35892"/>
                  <a:pt x="55224" y="36970"/>
                  <a:pt x="58557" y="38146"/>
                </a:cubicBezTo>
                <a:cubicBezTo>
                  <a:pt x="60333" y="38760"/>
                  <a:pt x="63483" y="39860"/>
                  <a:pt x="66709" y="39860"/>
                </a:cubicBezTo>
                <a:cubicBezTo>
                  <a:pt x="68298" y="39860"/>
                  <a:pt x="69906" y="39593"/>
                  <a:pt x="71377" y="38869"/>
                </a:cubicBezTo>
                <a:cubicBezTo>
                  <a:pt x="74341" y="37399"/>
                  <a:pt x="73884" y="35423"/>
                  <a:pt x="76848" y="34484"/>
                </a:cubicBezTo>
                <a:cubicBezTo>
                  <a:pt x="77541" y="34260"/>
                  <a:pt x="78153" y="34177"/>
                  <a:pt x="78733" y="34177"/>
                </a:cubicBezTo>
                <a:cubicBezTo>
                  <a:pt x="80408" y="34177"/>
                  <a:pt x="81811" y="34871"/>
                  <a:pt x="84135" y="34871"/>
                </a:cubicBezTo>
                <a:cubicBezTo>
                  <a:pt x="84386" y="34871"/>
                  <a:pt x="84647" y="34863"/>
                  <a:pt x="84920" y="34845"/>
                </a:cubicBezTo>
                <a:lnTo>
                  <a:pt x="85089" y="34845"/>
                </a:lnTo>
                <a:cubicBezTo>
                  <a:pt x="89427" y="34484"/>
                  <a:pt x="93089" y="31423"/>
                  <a:pt x="94222" y="27206"/>
                </a:cubicBezTo>
                <a:cubicBezTo>
                  <a:pt x="95499" y="22507"/>
                  <a:pt x="94848" y="20242"/>
                  <a:pt x="93692" y="19109"/>
                </a:cubicBezTo>
                <a:cubicBezTo>
                  <a:pt x="91595" y="17037"/>
                  <a:pt x="88246" y="19109"/>
                  <a:pt x="84896" y="16555"/>
                </a:cubicBezTo>
                <a:cubicBezTo>
                  <a:pt x="82245" y="14507"/>
                  <a:pt x="83354" y="12386"/>
                  <a:pt x="80510" y="8121"/>
                </a:cubicBezTo>
                <a:cubicBezTo>
                  <a:pt x="79763" y="7012"/>
                  <a:pt x="76775" y="2651"/>
                  <a:pt x="71377" y="819"/>
                </a:cubicBezTo>
                <a:cubicBezTo>
                  <a:pt x="69610" y="214"/>
                  <a:pt x="67938" y="0"/>
                  <a:pt x="66409" y="0"/>
                </a:cubicBezTo>
                <a:close/>
              </a:path>
            </a:pathLst>
          </a:custGeom>
          <a:solidFill>
            <a:srgbClr val="FFFFFF">
              <a:alpha val="17320"/>
            </a:srgbClr>
          </a:solidFill>
          <a:ln w="28575" cap="flat" cmpd="sng">
            <a:solidFill>
              <a:srgbClr val="0E195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3"/>
          <p:cNvSpPr/>
          <p:nvPr/>
        </p:nvSpPr>
        <p:spPr>
          <a:xfrm flipH="1">
            <a:off x="6736972" y="1374332"/>
            <a:ext cx="1300471" cy="547301"/>
          </a:xfrm>
          <a:custGeom>
            <a:avLst/>
            <a:gdLst/>
            <a:ahLst/>
            <a:cxnLst/>
            <a:rect l="l" t="t" r="r" b="b"/>
            <a:pathLst>
              <a:path w="95500" h="40191" extrusionOk="0">
                <a:moveTo>
                  <a:pt x="66409" y="0"/>
                </a:moveTo>
                <a:cubicBezTo>
                  <a:pt x="64164" y="0"/>
                  <a:pt x="62227" y="461"/>
                  <a:pt x="60750" y="819"/>
                </a:cubicBezTo>
                <a:cubicBezTo>
                  <a:pt x="57256" y="1639"/>
                  <a:pt x="53979" y="3205"/>
                  <a:pt x="51087" y="5350"/>
                </a:cubicBezTo>
                <a:cubicBezTo>
                  <a:pt x="49273" y="6711"/>
                  <a:pt x="47083" y="7415"/>
                  <a:pt x="44862" y="7415"/>
                </a:cubicBezTo>
                <a:cubicBezTo>
                  <a:pt x="43898" y="7415"/>
                  <a:pt x="42927" y="7282"/>
                  <a:pt x="41978" y="7012"/>
                </a:cubicBezTo>
                <a:cubicBezTo>
                  <a:pt x="41118" y="6741"/>
                  <a:pt x="40228" y="6609"/>
                  <a:pt x="39341" y="6609"/>
                </a:cubicBezTo>
                <a:cubicBezTo>
                  <a:pt x="38415" y="6609"/>
                  <a:pt x="37491" y="6753"/>
                  <a:pt x="36604" y="7037"/>
                </a:cubicBezTo>
                <a:cubicBezTo>
                  <a:pt x="32821" y="8241"/>
                  <a:pt x="32869" y="11398"/>
                  <a:pt x="28532" y="13615"/>
                </a:cubicBezTo>
                <a:cubicBezTo>
                  <a:pt x="27472" y="14164"/>
                  <a:pt x="26466" y="14368"/>
                  <a:pt x="25481" y="14368"/>
                </a:cubicBezTo>
                <a:cubicBezTo>
                  <a:pt x="22594" y="14368"/>
                  <a:pt x="19890" y="12608"/>
                  <a:pt x="16542" y="12608"/>
                </a:cubicBezTo>
                <a:cubicBezTo>
                  <a:pt x="15817" y="12608"/>
                  <a:pt x="15061" y="12691"/>
                  <a:pt x="14266" y="12892"/>
                </a:cubicBezTo>
                <a:cubicBezTo>
                  <a:pt x="7013" y="14724"/>
                  <a:pt x="0" y="23881"/>
                  <a:pt x="3663" y="30098"/>
                </a:cubicBezTo>
                <a:cubicBezTo>
                  <a:pt x="7207" y="36139"/>
                  <a:pt x="12262" y="37898"/>
                  <a:pt x="16946" y="37898"/>
                </a:cubicBezTo>
                <a:cubicBezTo>
                  <a:pt x="23472" y="37898"/>
                  <a:pt x="29279" y="34484"/>
                  <a:pt x="29279" y="34484"/>
                </a:cubicBezTo>
                <a:cubicBezTo>
                  <a:pt x="29279" y="34484"/>
                  <a:pt x="32749" y="37809"/>
                  <a:pt x="36604" y="39231"/>
                </a:cubicBezTo>
                <a:cubicBezTo>
                  <a:pt x="37149" y="39445"/>
                  <a:pt x="39162" y="40191"/>
                  <a:pt x="41678" y="40191"/>
                </a:cubicBezTo>
                <a:cubicBezTo>
                  <a:pt x="42836" y="40191"/>
                  <a:pt x="44100" y="40033"/>
                  <a:pt x="45376" y="39592"/>
                </a:cubicBezTo>
                <a:cubicBezTo>
                  <a:pt x="48846" y="38412"/>
                  <a:pt x="49063" y="36291"/>
                  <a:pt x="51979" y="35930"/>
                </a:cubicBezTo>
                <a:cubicBezTo>
                  <a:pt x="52194" y="35904"/>
                  <a:pt x="52394" y="35892"/>
                  <a:pt x="52584" y="35892"/>
                </a:cubicBezTo>
                <a:cubicBezTo>
                  <a:pt x="54373" y="35892"/>
                  <a:pt x="55224" y="36970"/>
                  <a:pt x="58557" y="38146"/>
                </a:cubicBezTo>
                <a:cubicBezTo>
                  <a:pt x="60333" y="38760"/>
                  <a:pt x="63483" y="39860"/>
                  <a:pt x="66709" y="39860"/>
                </a:cubicBezTo>
                <a:cubicBezTo>
                  <a:pt x="68298" y="39860"/>
                  <a:pt x="69906" y="39593"/>
                  <a:pt x="71377" y="38869"/>
                </a:cubicBezTo>
                <a:cubicBezTo>
                  <a:pt x="74341" y="37399"/>
                  <a:pt x="73884" y="35423"/>
                  <a:pt x="76848" y="34484"/>
                </a:cubicBezTo>
                <a:cubicBezTo>
                  <a:pt x="77541" y="34260"/>
                  <a:pt x="78153" y="34177"/>
                  <a:pt x="78733" y="34177"/>
                </a:cubicBezTo>
                <a:cubicBezTo>
                  <a:pt x="80408" y="34177"/>
                  <a:pt x="81811" y="34871"/>
                  <a:pt x="84135" y="34871"/>
                </a:cubicBezTo>
                <a:cubicBezTo>
                  <a:pt x="84386" y="34871"/>
                  <a:pt x="84647" y="34863"/>
                  <a:pt x="84920" y="34845"/>
                </a:cubicBezTo>
                <a:lnTo>
                  <a:pt x="85089" y="34845"/>
                </a:lnTo>
                <a:cubicBezTo>
                  <a:pt x="89427" y="34484"/>
                  <a:pt x="93089" y="31423"/>
                  <a:pt x="94222" y="27206"/>
                </a:cubicBezTo>
                <a:cubicBezTo>
                  <a:pt x="95499" y="22507"/>
                  <a:pt x="94848" y="20242"/>
                  <a:pt x="93692" y="19109"/>
                </a:cubicBezTo>
                <a:cubicBezTo>
                  <a:pt x="91595" y="17037"/>
                  <a:pt x="88246" y="19109"/>
                  <a:pt x="84896" y="16555"/>
                </a:cubicBezTo>
                <a:cubicBezTo>
                  <a:pt x="82245" y="14507"/>
                  <a:pt x="83354" y="12386"/>
                  <a:pt x="80510" y="8121"/>
                </a:cubicBezTo>
                <a:cubicBezTo>
                  <a:pt x="79763" y="7012"/>
                  <a:pt x="76775" y="2651"/>
                  <a:pt x="71377" y="819"/>
                </a:cubicBezTo>
                <a:cubicBezTo>
                  <a:pt x="69610" y="214"/>
                  <a:pt x="67938" y="0"/>
                  <a:pt x="66409" y="0"/>
                </a:cubicBezTo>
                <a:close/>
              </a:path>
            </a:pathLst>
          </a:custGeom>
          <a:solidFill>
            <a:srgbClr val="FFFFFF">
              <a:alpha val="17320"/>
            </a:srgbClr>
          </a:solidFill>
          <a:ln w="28575" cap="flat" cmpd="sng">
            <a:solidFill>
              <a:srgbClr val="0E195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AutoNum type="arabicPeriod"/>
              <a:defRPr sz="1250"/>
            </a:lvl1pPr>
            <a:lvl2pPr marL="914400" lvl="1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2pPr>
            <a:lvl3pPr marL="1371600" lvl="2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3pPr>
            <a:lvl4pPr marL="1828800" lvl="3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4pPr>
            <a:lvl5pPr marL="2286000" lvl="4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5pPr>
            <a:lvl6pPr marL="2743200" lvl="5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6pPr>
            <a:lvl7pPr marL="3200400" lvl="6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7pPr>
            <a:lvl8pPr marL="3657600" lvl="7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/>
          <p:nvPr/>
        </p:nvSpPr>
        <p:spPr>
          <a:xfrm flipH="1">
            <a:off x="-323503" y="3278757"/>
            <a:ext cx="1300471" cy="547301"/>
          </a:xfrm>
          <a:custGeom>
            <a:avLst/>
            <a:gdLst/>
            <a:ahLst/>
            <a:cxnLst/>
            <a:rect l="l" t="t" r="r" b="b"/>
            <a:pathLst>
              <a:path w="95500" h="40191" extrusionOk="0">
                <a:moveTo>
                  <a:pt x="66409" y="0"/>
                </a:moveTo>
                <a:cubicBezTo>
                  <a:pt x="64164" y="0"/>
                  <a:pt x="62227" y="461"/>
                  <a:pt x="60750" y="819"/>
                </a:cubicBezTo>
                <a:cubicBezTo>
                  <a:pt x="57256" y="1639"/>
                  <a:pt x="53979" y="3205"/>
                  <a:pt x="51087" y="5350"/>
                </a:cubicBezTo>
                <a:cubicBezTo>
                  <a:pt x="49273" y="6711"/>
                  <a:pt x="47083" y="7415"/>
                  <a:pt x="44862" y="7415"/>
                </a:cubicBezTo>
                <a:cubicBezTo>
                  <a:pt x="43898" y="7415"/>
                  <a:pt x="42927" y="7282"/>
                  <a:pt x="41978" y="7012"/>
                </a:cubicBezTo>
                <a:cubicBezTo>
                  <a:pt x="41118" y="6741"/>
                  <a:pt x="40228" y="6609"/>
                  <a:pt x="39341" y="6609"/>
                </a:cubicBezTo>
                <a:cubicBezTo>
                  <a:pt x="38415" y="6609"/>
                  <a:pt x="37491" y="6753"/>
                  <a:pt x="36604" y="7037"/>
                </a:cubicBezTo>
                <a:cubicBezTo>
                  <a:pt x="32821" y="8241"/>
                  <a:pt x="32869" y="11398"/>
                  <a:pt x="28532" y="13615"/>
                </a:cubicBezTo>
                <a:cubicBezTo>
                  <a:pt x="27472" y="14164"/>
                  <a:pt x="26466" y="14368"/>
                  <a:pt x="25481" y="14368"/>
                </a:cubicBezTo>
                <a:cubicBezTo>
                  <a:pt x="22594" y="14368"/>
                  <a:pt x="19890" y="12608"/>
                  <a:pt x="16542" y="12608"/>
                </a:cubicBezTo>
                <a:cubicBezTo>
                  <a:pt x="15817" y="12608"/>
                  <a:pt x="15061" y="12691"/>
                  <a:pt x="14266" y="12892"/>
                </a:cubicBezTo>
                <a:cubicBezTo>
                  <a:pt x="7013" y="14724"/>
                  <a:pt x="0" y="23881"/>
                  <a:pt x="3663" y="30098"/>
                </a:cubicBezTo>
                <a:cubicBezTo>
                  <a:pt x="7207" y="36139"/>
                  <a:pt x="12262" y="37898"/>
                  <a:pt x="16946" y="37898"/>
                </a:cubicBezTo>
                <a:cubicBezTo>
                  <a:pt x="23472" y="37898"/>
                  <a:pt x="29279" y="34484"/>
                  <a:pt x="29279" y="34484"/>
                </a:cubicBezTo>
                <a:cubicBezTo>
                  <a:pt x="29279" y="34484"/>
                  <a:pt x="32749" y="37809"/>
                  <a:pt x="36604" y="39231"/>
                </a:cubicBezTo>
                <a:cubicBezTo>
                  <a:pt x="37149" y="39445"/>
                  <a:pt x="39162" y="40191"/>
                  <a:pt x="41678" y="40191"/>
                </a:cubicBezTo>
                <a:cubicBezTo>
                  <a:pt x="42836" y="40191"/>
                  <a:pt x="44100" y="40033"/>
                  <a:pt x="45376" y="39592"/>
                </a:cubicBezTo>
                <a:cubicBezTo>
                  <a:pt x="48846" y="38412"/>
                  <a:pt x="49063" y="36291"/>
                  <a:pt x="51979" y="35930"/>
                </a:cubicBezTo>
                <a:cubicBezTo>
                  <a:pt x="52194" y="35904"/>
                  <a:pt x="52394" y="35892"/>
                  <a:pt x="52584" y="35892"/>
                </a:cubicBezTo>
                <a:cubicBezTo>
                  <a:pt x="54373" y="35892"/>
                  <a:pt x="55224" y="36970"/>
                  <a:pt x="58557" y="38146"/>
                </a:cubicBezTo>
                <a:cubicBezTo>
                  <a:pt x="60333" y="38760"/>
                  <a:pt x="63483" y="39860"/>
                  <a:pt x="66709" y="39860"/>
                </a:cubicBezTo>
                <a:cubicBezTo>
                  <a:pt x="68298" y="39860"/>
                  <a:pt x="69906" y="39593"/>
                  <a:pt x="71377" y="38869"/>
                </a:cubicBezTo>
                <a:cubicBezTo>
                  <a:pt x="74341" y="37399"/>
                  <a:pt x="73884" y="35423"/>
                  <a:pt x="76848" y="34484"/>
                </a:cubicBezTo>
                <a:cubicBezTo>
                  <a:pt x="77541" y="34260"/>
                  <a:pt x="78153" y="34177"/>
                  <a:pt x="78733" y="34177"/>
                </a:cubicBezTo>
                <a:cubicBezTo>
                  <a:pt x="80408" y="34177"/>
                  <a:pt x="81811" y="34871"/>
                  <a:pt x="84135" y="34871"/>
                </a:cubicBezTo>
                <a:cubicBezTo>
                  <a:pt x="84386" y="34871"/>
                  <a:pt x="84647" y="34863"/>
                  <a:pt x="84920" y="34845"/>
                </a:cubicBezTo>
                <a:lnTo>
                  <a:pt x="85089" y="34845"/>
                </a:lnTo>
                <a:cubicBezTo>
                  <a:pt x="89427" y="34484"/>
                  <a:pt x="93089" y="31423"/>
                  <a:pt x="94222" y="27206"/>
                </a:cubicBezTo>
                <a:cubicBezTo>
                  <a:pt x="95499" y="22507"/>
                  <a:pt x="94848" y="20242"/>
                  <a:pt x="93692" y="19109"/>
                </a:cubicBezTo>
                <a:cubicBezTo>
                  <a:pt x="91595" y="17037"/>
                  <a:pt x="88246" y="19109"/>
                  <a:pt x="84896" y="16555"/>
                </a:cubicBezTo>
                <a:cubicBezTo>
                  <a:pt x="82245" y="14507"/>
                  <a:pt x="83354" y="12386"/>
                  <a:pt x="80510" y="8121"/>
                </a:cubicBezTo>
                <a:cubicBezTo>
                  <a:pt x="79763" y="7012"/>
                  <a:pt x="76775" y="2651"/>
                  <a:pt x="71377" y="819"/>
                </a:cubicBezTo>
                <a:cubicBezTo>
                  <a:pt x="69610" y="214"/>
                  <a:pt x="67938" y="0"/>
                  <a:pt x="66409" y="0"/>
                </a:cubicBezTo>
                <a:close/>
              </a:path>
            </a:pathLst>
          </a:custGeom>
          <a:solidFill>
            <a:srgbClr val="FFFFFF">
              <a:alpha val="17320"/>
            </a:srgbClr>
          </a:solidFill>
          <a:ln w="28575" cap="flat" cmpd="sng">
            <a:solidFill>
              <a:srgbClr val="0E195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4"/>
          <p:cNvSpPr/>
          <p:nvPr/>
        </p:nvSpPr>
        <p:spPr>
          <a:xfrm flipH="1">
            <a:off x="6604647" y="-237018"/>
            <a:ext cx="1300471" cy="547301"/>
          </a:xfrm>
          <a:custGeom>
            <a:avLst/>
            <a:gdLst/>
            <a:ahLst/>
            <a:cxnLst/>
            <a:rect l="l" t="t" r="r" b="b"/>
            <a:pathLst>
              <a:path w="95500" h="40191" extrusionOk="0">
                <a:moveTo>
                  <a:pt x="66409" y="0"/>
                </a:moveTo>
                <a:cubicBezTo>
                  <a:pt x="64164" y="0"/>
                  <a:pt x="62227" y="461"/>
                  <a:pt x="60750" y="819"/>
                </a:cubicBezTo>
                <a:cubicBezTo>
                  <a:pt x="57256" y="1639"/>
                  <a:pt x="53979" y="3205"/>
                  <a:pt x="51087" y="5350"/>
                </a:cubicBezTo>
                <a:cubicBezTo>
                  <a:pt x="49273" y="6711"/>
                  <a:pt x="47083" y="7415"/>
                  <a:pt x="44862" y="7415"/>
                </a:cubicBezTo>
                <a:cubicBezTo>
                  <a:pt x="43898" y="7415"/>
                  <a:pt x="42927" y="7282"/>
                  <a:pt x="41978" y="7012"/>
                </a:cubicBezTo>
                <a:cubicBezTo>
                  <a:pt x="41118" y="6741"/>
                  <a:pt x="40228" y="6609"/>
                  <a:pt x="39341" y="6609"/>
                </a:cubicBezTo>
                <a:cubicBezTo>
                  <a:pt x="38415" y="6609"/>
                  <a:pt x="37491" y="6753"/>
                  <a:pt x="36604" y="7037"/>
                </a:cubicBezTo>
                <a:cubicBezTo>
                  <a:pt x="32821" y="8241"/>
                  <a:pt x="32869" y="11398"/>
                  <a:pt x="28532" y="13615"/>
                </a:cubicBezTo>
                <a:cubicBezTo>
                  <a:pt x="27472" y="14164"/>
                  <a:pt x="26466" y="14368"/>
                  <a:pt x="25481" y="14368"/>
                </a:cubicBezTo>
                <a:cubicBezTo>
                  <a:pt x="22594" y="14368"/>
                  <a:pt x="19890" y="12608"/>
                  <a:pt x="16542" y="12608"/>
                </a:cubicBezTo>
                <a:cubicBezTo>
                  <a:pt x="15817" y="12608"/>
                  <a:pt x="15061" y="12691"/>
                  <a:pt x="14266" y="12892"/>
                </a:cubicBezTo>
                <a:cubicBezTo>
                  <a:pt x="7013" y="14724"/>
                  <a:pt x="0" y="23881"/>
                  <a:pt x="3663" y="30098"/>
                </a:cubicBezTo>
                <a:cubicBezTo>
                  <a:pt x="7207" y="36139"/>
                  <a:pt x="12262" y="37898"/>
                  <a:pt x="16946" y="37898"/>
                </a:cubicBezTo>
                <a:cubicBezTo>
                  <a:pt x="23472" y="37898"/>
                  <a:pt x="29279" y="34484"/>
                  <a:pt x="29279" y="34484"/>
                </a:cubicBezTo>
                <a:cubicBezTo>
                  <a:pt x="29279" y="34484"/>
                  <a:pt x="32749" y="37809"/>
                  <a:pt x="36604" y="39231"/>
                </a:cubicBezTo>
                <a:cubicBezTo>
                  <a:pt x="37149" y="39445"/>
                  <a:pt x="39162" y="40191"/>
                  <a:pt x="41678" y="40191"/>
                </a:cubicBezTo>
                <a:cubicBezTo>
                  <a:pt x="42836" y="40191"/>
                  <a:pt x="44100" y="40033"/>
                  <a:pt x="45376" y="39592"/>
                </a:cubicBezTo>
                <a:cubicBezTo>
                  <a:pt x="48846" y="38412"/>
                  <a:pt x="49063" y="36291"/>
                  <a:pt x="51979" y="35930"/>
                </a:cubicBezTo>
                <a:cubicBezTo>
                  <a:pt x="52194" y="35904"/>
                  <a:pt x="52394" y="35892"/>
                  <a:pt x="52584" y="35892"/>
                </a:cubicBezTo>
                <a:cubicBezTo>
                  <a:pt x="54373" y="35892"/>
                  <a:pt x="55224" y="36970"/>
                  <a:pt x="58557" y="38146"/>
                </a:cubicBezTo>
                <a:cubicBezTo>
                  <a:pt x="60333" y="38760"/>
                  <a:pt x="63483" y="39860"/>
                  <a:pt x="66709" y="39860"/>
                </a:cubicBezTo>
                <a:cubicBezTo>
                  <a:pt x="68298" y="39860"/>
                  <a:pt x="69906" y="39593"/>
                  <a:pt x="71377" y="38869"/>
                </a:cubicBezTo>
                <a:cubicBezTo>
                  <a:pt x="74341" y="37399"/>
                  <a:pt x="73884" y="35423"/>
                  <a:pt x="76848" y="34484"/>
                </a:cubicBezTo>
                <a:cubicBezTo>
                  <a:pt x="77541" y="34260"/>
                  <a:pt x="78153" y="34177"/>
                  <a:pt x="78733" y="34177"/>
                </a:cubicBezTo>
                <a:cubicBezTo>
                  <a:pt x="80408" y="34177"/>
                  <a:pt x="81811" y="34871"/>
                  <a:pt x="84135" y="34871"/>
                </a:cubicBezTo>
                <a:cubicBezTo>
                  <a:pt x="84386" y="34871"/>
                  <a:pt x="84647" y="34863"/>
                  <a:pt x="84920" y="34845"/>
                </a:cubicBezTo>
                <a:lnTo>
                  <a:pt x="85089" y="34845"/>
                </a:lnTo>
                <a:cubicBezTo>
                  <a:pt x="89427" y="34484"/>
                  <a:pt x="93089" y="31423"/>
                  <a:pt x="94222" y="27206"/>
                </a:cubicBezTo>
                <a:cubicBezTo>
                  <a:pt x="95499" y="22507"/>
                  <a:pt x="94848" y="20242"/>
                  <a:pt x="93692" y="19109"/>
                </a:cubicBezTo>
                <a:cubicBezTo>
                  <a:pt x="91595" y="17037"/>
                  <a:pt x="88246" y="19109"/>
                  <a:pt x="84896" y="16555"/>
                </a:cubicBezTo>
                <a:cubicBezTo>
                  <a:pt x="82245" y="14507"/>
                  <a:pt x="83354" y="12386"/>
                  <a:pt x="80510" y="8121"/>
                </a:cubicBezTo>
                <a:cubicBezTo>
                  <a:pt x="79763" y="7012"/>
                  <a:pt x="76775" y="2651"/>
                  <a:pt x="71377" y="819"/>
                </a:cubicBezTo>
                <a:cubicBezTo>
                  <a:pt x="69610" y="214"/>
                  <a:pt x="67938" y="0"/>
                  <a:pt x="66409" y="0"/>
                </a:cubicBezTo>
                <a:close/>
              </a:path>
            </a:pathLst>
          </a:custGeom>
          <a:solidFill>
            <a:srgbClr val="FFFFFF">
              <a:alpha val="17320"/>
            </a:srgbClr>
          </a:solidFill>
          <a:ln w="28575" cap="flat" cmpd="sng">
            <a:solidFill>
              <a:srgbClr val="0E195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4"/>
          <p:cNvSpPr/>
          <p:nvPr/>
        </p:nvSpPr>
        <p:spPr>
          <a:xfrm flipH="1">
            <a:off x="8332347" y="2298107"/>
            <a:ext cx="1300471" cy="547301"/>
          </a:xfrm>
          <a:custGeom>
            <a:avLst/>
            <a:gdLst/>
            <a:ahLst/>
            <a:cxnLst/>
            <a:rect l="l" t="t" r="r" b="b"/>
            <a:pathLst>
              <a:path w="95500" h="40191" extrusionOk="0">
                <a:moveTo>
                  <a:pt x="66409" y="0"/>
                </a:moveTo>
                <a:cubicBezTo>
                  <a:pt x="64164" y="0"/>
                  <a:pt x="62227" y="461"/>
                  <a:pt x="60750" y="819"/>
                </a:cubicBezTo>
                <a:cubicBezTo>
                  <a:pt x="57256" y="1639"/>
                  <a:pt x="53979" y="3205"/>
                  <a:pt x="51087" y="5350"/>
                </a:cubicBezTo>
                <a:cubicBezTo>
                  <a:pt x="49273" y="6711"/>
                  <a:pt x="47083" y="7415"/>
                  <a:pt x="44862" y="7415"/>
                </a:cubicBezTo>
                <a:cubicBezTo>
                  <a:pt x="43898" y="7415"/>
                  <a:pt x="42927" y="7282"/>
                  <a:pt x="41978" y="7012"/>
                </a:cubicBezTo>
                <a:cubicBezTo>
                  <a:pt x="41118" y="6741"/>
                  <a:pt x="40228" y="6609"/>
                  <a:pt x="39341" y="6609"/>
                </a:cubicBezTo>
                <a:cubicBezTo>
                  <a:pt x="38415" y="6609"/>
                  <a:pt x="37491" y="6753"/>
                  <a:pt x="36604" y="7037"/>
                </a:cubicBezTo>
                <a:cubicBezTo>
                  <a:pt x="32821" y="8241"/>
                  <a:pt x="32869" y="11398"/>
                  <a:pt x="28532" y="13615"/>
                </a:cubicBezTo>
                <a:cubicBezTo>
                  <a:pt x="27472" y="14164"/>
                  <a:pt x="26466" y="14368"/>
                  <a:pt x="25481" y="14368"/>
                </a:cubicBezTo>
                <a:cubicBezTo>
                  <a:pt x="22594" y="14368"/>
                  <a:pt x="19890" y="12608"/>
                  <a:pt x="16542" y="12608"/>
                </a:cubicBezTo>
                <a:cubicBezTo>
                  <a:pt x="15817" y="12608"/>
                  <a:pt x="15061" y="12691"/>
                  <a:pt x="14266" y="12892"/>
                </a:cubicBezTo>
                <a:cubicBezTo>
                  <a:pt x="7013" y="14724"/>
                  <a:pt x="0" y="23881"/>
                  <a:pt x="3663" y="30098"/>
                </a:cubicBezTo>
                <a:cubicBezTo>
                  <a:pt x="7207" y="36139"/>
                  <a:pt x="12262" y="37898"/>
                  <a:pt x="16946" y="37898"/>
                </a:cubicBezTo>
                <a:cubicBezTo>
                  <a:pt x="23472" y="37898"/>
                  <a:pt x="29279" y="34484"/>
                  <a:pt x="29279" y="34484"/>
                </a:cubicBezTo>
                <a:cubicBezTo>
                  <a:pt x="29279" y="34484"/>
                  <a:pt x="32749" y="37809"/>
                  <a:pt x="36604" y="39231"/>
                </a:cubicBezTo>
                <a:cubicBezTo>
                  <a:pt x="37149" y="39445"/>
                  <a:pt x="39162" y="40191"/>
                  <a:pt x="41678" y="40191"/>
                </a:cubicBezTo>
                <a:cubicBezTo>
                  <a:pt x="42836" y="40191"/>
                  <a:pt x="44100" y="40033"/>
                  <a:pt x="45376" y="39592"/>
                </a:cubicBezTo>
                <a:cubicBezTo>
                  <a:pt x="48846" y="38412"/>
                  <a:pt x="49063" y="36291"/>
                  <a:pt x="51979" y="35930"/>
                </a:cubicBezTo>
                <a:cubicBezTo>
                  <a:pt x="52194" y="35904"/>
                  <a:pt x="52394" y="35892"/>
                  <a:pt x="52584" y="35892"/>
                </a:cubicBezTo>
                <a:cubicBezTo>
                  <a:pt x="54373" y="35892"/>
                  <a:pt x="55224" y="36970"/>
                  <a:pt x="58557" y="38146"/>
                </a:cubicBezTo>
                <a:cubicBezTo>
                  <a:pt x="60333" y="38760"/>
                  <a:pt x="63483" y="39860"/>
                  <a:pt x="66709" y="39860"/>
                </a:cubicBezTo>
                <a:cubicBezTo>
                  <a:pt x="68298" y="39860"/>
                  <a:pt x="69906" y="39593"/>
                  <a:pt x="71377" y="38869"/>
                </a:cubicBezTo>
                <a:cubicBezTo>
                  <a:pt x="74341" y="37399"/>
                  <a:pt x="73884" y="35423"/>
                  <a:pt x="76848" y="34484"/>
                </a:cubicBezTo>
                <a:cubicBezTo>
                  <a:pt x="77541" y="34260"/>
                  <a:pt x="78153" y="34177"/>
                  <a:pt x="78733" y="34177"/>
                </a:cubicBezTo>
                <a:cubicBezTo>
                  <a:pt x="80408" y="34177"/>
                  <a:pt x="81811" y="34871"/>
                  <a:pt x="84135" y="34871"/>
                </a:cubicBezTo>
                <a:cubicBezTo>
                  <a:pt x="84386" y="34871"/>
                  <a:pt x="84647" y="34863"/>
                  <a:pt x="84920" y="34845"/>
                </a:cubicBezTo>
                <a:lnTo>
                  <a:pt x="85089" y="34845"/>
                </a:lnTo>
                <a:cubicBezTo>
                  <a:pt x="89427" y="34484"/>
                  <a:pt x="93089" y="31423"/>
                  <a:pt x="94222" y="27206"/>
                </a:cubicBezTo>
                <a:cubicBezTo>
                  <a:pt x="95499" y="22507"/>
                  <a:pt x="94848" y="20242"/>
                  <a:pt x="93692" y="19109"/>
                </a:cubicBezTo>
                <a:cubicBezTo>
                  <a:pt x="91595" y="17037"/>
                  <a:pt x="88246" y="19109"/>
                  <a:pt x="84896" y="16555"/>
                </a:cubicBezTo>
                <a:cubicBezTo>
                  <a:pt x="82245" y="14507"/>
                  <a:pt x="83354" y="12386"/>
                  <a:pt x="80510" y="8121"/>
                </a:cubicBezTo>
                <a:cubicBezTo>
                  <a:pt x="79763" y="7012"/>
                  <a:pt x="76775" y="2651"/>
                  <a:pt x="71377" y="819"/>
                </a:cubicBezTo>
                <a:cubicBezTo>
                  <a:pt x="69610" y="214"/>
                  <a:pt x="67938" y="0"/>
                  <a:pt x="66409" y="0"/>
                </a:cubicBezTo>
                <a:close/>
              </a:path>
            </a:pathLst>
          </a:custGeom>
          <a:solidFill>
            <a:srgbClr val="FFFFFF">
              <a:alpha val="17320"/>
            </a:srgbClr>
          </a:solidFill>
          <a:ln w="28575" cap="flat" cmpd="sng">
            <a:solidFill>
              <a:srgbClr val="0E195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" name="Google Shape;27;p4"/>
          <p:cNvGrpSpPr/>
          <p:nvPr/>
        </p:nvGrpSpPr>
        <p:grpSpPr>
          <a:xfrm>
            <a:off x="7406565" y="3426582"/>
            <a:ext cx="1737499" cy="1723056"/>
            <a:chOff x="-761089" y="594525"/>
            <a:chExt cx="5186563" cy="5143450"/>
          </a:xfrm>
        </p:grpSpPr>
        <p:sp>
          <p:nvSpPr>
            <p:cNvPr id="28" name="Google Shape;28;p4"/>
            <p:cNvSpPr/>
            <p:nvPr/>
          </p:nvSpPr>
          <p:spPr>
            <a:xfrm>
              <a:off x="2726750" y="594525"/>
              <a:ext cx="1698400" cy="4321525"/>
            </a:xfrm>
            <a:custGeom>
              <a:avLst/>
              <a:gdLst/>
              <a:ahLst/>
              <a:cxnLst/>
              <a:rect l="l" t="t" r="r" b="b"/>
              <a:pathLst>
                <a:path w="67936" h="172861" extrusionOk="0">
                  <a:moveTo>
                    <a:pt x="67935" y="0"/>
                  </a:moveTo>
                  <a:lnTo>
                    <a:pt x="1" y="22524"/>
                  </a:lnTo>
                  <a:lnTo>
                    <a:pt x="1" y="172860"/>
                  </a:lnTo>
                  <a:lnTo>
                    <a:pt x="67935" y="172860"/>
                  </a:lnTo>
                  <a:lnTo>
                    <a:pt x="67935" y="0"/>
                  </a:lnTo>
                  <a:close/>
                </a:path>
              </a:pathLst>
            </a:custGeom>
            <a:solidFill>
              <a:schemeClr val="accent3"/>
            </a:solidFill>
            <a:ln w="2857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4"/>
            <p:cNvSpPr/>
            <p:nvPr/>
          </p:nvSpPr>
          <p:spPr>
            <a:xfrm>
              <a:off x="-761089" y="2681950"/>
              <a:ext cx="5186563" cy="3056025"/>
            </a:xfrm>
            <a:custGeom>
              <a:avLst/>
              <a:gdLst/>
              <a:ahLst/>
              <a:cxnLst/>
              <a:rect l="l" t="t" r="r" b="b"/>
              <a:pathLst>
                <a:path w="111097" h="89364" extrusionOk="0">
                  <a:moveTo>
                    <a:pt x="84530" y="0"/>
                  </a:moveTo>
                  <a:lnTo>
                    <a:pt x="84530" y="13678"/>
                  </a:lnTo>
                  <a:lnTo>
                    <a:pt x="67630" y="13678"/>
                  </a:lnTo>
                  <a:lnTo>
                    <a:pt x="67630" y="28998"/>
                  </a:lnTo>
                  <a:lnTo>
                    <a:pt x="50730" y="28998"/>
                  </a:lnTo>
                  <a:lnTo>
                    <a:pt x="50730" y="45107"/>
                  </a:lnTo>
                  <a:lnTo>
                    <a:pt x="33830" y="45107"/>
                  </a:lnTo>
                  <a:lnTo>
                    <a:pt x="33830" y="59575"/>
                  </a:lnTo>
                  <a:lnTo>
                    <a:pt x="16110" y="59575"/>
                  </a:lnTo>
                  <a:lnTo>
                    <a:pt x="16110" y="73253"/>
                  </a:lnTo>
                  <a:lnTo>
                    <a:pt x="0" y="73253"/>
                  </a:lnTo>
                  <a:lnTo>
                    <a:pt x="0" y="89363"/>
                  </a:lnTo>
                  <a:lnTo>
                    <a:pt x="111096" y="89363"/>
                  </a:lnTo>
                  <a:lnTo>
                    <a:pt x="111096" y="0"/>
                  </a:lnTo>
                  <a:close/>
                </a:path>
              </a:pathLst>
            </a:custGeom>
            <a:solidFill>
              <a:schemeClr val="dk2"/>
            </a:solidFill>
            <a:ln w="2857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4"/>
            <p:cNvSpPr/>
            <p:nvPr/>
          </p:nvSpPr>
          <p:spPr>
            <a:xfrm>
              <a:off x="3315675" y="1561875"/>
              <a:ext cx="427850" cy="826025"/>
            </a:xfrm>
            <a:custGeom>
              <a:avLst/>
              <a:gdLst/>
              <a:ahLst/>
              <a:cxnLst/>
              <a:rect l="l" t="t" r="r" b="b"/>
              <a:pathLst>
                <a:path w="17114" h="33041" extrusionOk="0">
                  <a:moveTo>
                    <a:pt x="8542" y="0"/>
                  </a:moveTo>
                  <a:cubicBezTo>
                    <a:pt x="3830" y="0"/>
                    <a:pt x="1" y="3860"/>
                    <a:pt x="1" y="8572"/>
                  </a:cubicBezTo>
                  <a:lnTo>
                    <a:pt x="1" y="33040"/>
                  </a:lnTo>
                  <a:lnTo>
                    <a:pt x="17113" y="30760"/>
                  </a:lnTo>
                  <a:lnTo>
                    <a:pt x="17113" y="8572"/>
                  </a:lnTo>
                  <a:cubicBezTo>
                    <a:pt x="17113" y="3860"/>
                    <a:pt x="13253" y="0"/>
                    <a:pt x="8542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rgbClr val="2E90A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>
              <a:off x="3314275" y="1559175"/>
              <a:ext cx="337184" cy="832964"/>
            </a:xfrm>
            <a:custGeom>
              <a:avLst/>
              <a:gdLst/>
              <a:ahLst/>
              <a:cxnLst/>
              <a:rect l="l" t="t" r="r" b="b"/>
              <a:pathLst>
                <a:path w="13375" h="33041" extrusionOk="0">
                  <a:moveTo>
                    <a:pt x="8542" y="0"/>
                  </a:moveTo>
                  <a:cubicBezTo>
                    <a:pt x="3830" y="0"/>
                    <a:pt x="1" y="3861"/>
                    <a:pt x="1" y="8572"/>
                  </a:cubicBezTo>
                  <a:lnTo>
                    <a:pt x="1" y="33040"/>
                  </a:lnTo>
                  <a:lnTo>
                    <a:pt x="2615" y="32706"/>
                  </a:lnTo>
                  <a:lnTo>
                    <a:pt x="2615" y="9757"/>
                  </a:lnTo>
                  <a:cubicBezTo>
                    <a:pt x="2615" y="5016"/>
                    <a:pt x="6475" y="1186"/>
                    <a:pt x="11186" y="1186"/>
                  </a:cubicBezTo>
                  <a:cubicBezTo>
                    <a:pt x="11946" y="1186"/>
                    <a:pt x="12645" y="1307"/>
                    <a:pt x="13375" y="1490"/>
                  </a:cubicBezTo>
                  <a:cubicBezTo>
                    <a:pt x="12007" y="548"/>
                    <a:pt x="10335" y="0"/>
                    <a:pt x="85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 txBox="1">
            <a:spLocks noGrp="1"/>
          </p:cNvSpPr>
          <p:nvPr>
            <p:ph type="subTitle" idx="1"/>
          </p:nvPr>
        </p:nvSpPr>
        <p:spPr>
          <a:xfrm>
            <a:off x="1290750" y="3039838"/>
            <a:ext cx="2907600" cy="32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000">
                <a:latin typeface="Audiowide"/>
                <a:ea typeface="Audiowide"/>
                <a:cs typeface="Audiowide"/>
                <a:sym typeface="Audiowid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subTitle" idx="2"/>
          </p:nvPr>
        </p:nvSpPr>
        <p:spPr>
          <a:xfrm>
            <a:off x="4945625" y="3035378"/>
            <a:ext cx="2907600" cy="32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000">
                <a:latin typeface="Audiowide"/>
                <a:ea typeface="Audiowide"/>
                <a:cs typeface="Audiowide"/>
                <a:sym typeface="Audiowi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ubTitle" idx="3"/>
          </p:nvPr>
        </p:nvSpPr>
        <p:spPr>
          <a:xfrm>
            <a:off x="1290750" y="3425150"/>
            <a:ext cx="2907600" cy="101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subTitle" idx="4"/>
          </p:nvPr>
        </p:nvSpPr>
        <p:spPr>
          <a:xfrm>
            <a:off x="4945625" y="3415211"/>
            <a:ext cx="2907600" cy="101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81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/>
          <p:nvPr/>
        </p:nvSpPr>
        <p:spPr>
          <a:xfrm>
            <a:off x="0" y="4873350"/>
            <a:ext cx="9144000" cy="276900"/>
          </a:xfrm>
          <a:prstGeom prst="rect">
            <a:avLst/>
          </a:prstGeom>
          <a:solidFill>
            <a:srgbClr val="FCB0B6"/>
          </a:solidFill>
          <a:ln w="28575" cap="flat" cmpd="sng">
            <a:solidFill>
              <a:srgbClr val="DE8C9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5"/>
          <p:cNvSpPr/>
          <p:nvPr/>
        </p:nvSpPr>
        <p:spPr>
          <a:xfrm>
            <a:off x="-351803" y="3042144"/>
            <a:ext cx="1300471" cy="547301"/>
          </a:xfrm>
          <a:custGeom>
            <a:avLst/>
            <a:gdLst/>
            <a:ahLst/>
            <a:cxnLst/>
            <a:rect l="l" t="t" r="r" b="b"/>
            <a:pathLst>
              <a:path w="95500" h="40191" extrusionOk="0">
                <a:moveTo>
                  <a:pt x="66409" y="0"/>
                </a:moveTo>
                <a:cubicBezTo>
                  <a:pt x="64164" y="0"/>
                  <a:pt x="62227" y="461"/>
                  <a:pt x="60750" y="819"/>
                </a:cubicBezTo>
                <a:cubicBezTo>
                  <a:pt x="57256" y="1639"/>
                  <a:pt x="53979" y="3205"/>
                  <a:pt x="51087" y="5350"/>
                </a:cubicBezTo>
                <a:cubicBezTo>
                  <a:pt x="49273" y="6711"/>
                  <a:pt x="47083" y="7415"/>
                  <a:pt x="44862" y="7415"/>
                </a:cubicBezTo>
                <a:cubicBezTo>
                  <a:pt x="43898" y="7415"/>
                  <a:pt x="42927" y="7282"/>
                  <a:pt x="41978" y="7012"/>
                </a:cubicBezTo>
                <a:cubicBezTo>
                  <a:pt x="41118" y="6741"/>
                  <a:pt x="40228" y="6609"/>
                  <a:pt x="39341" y="6609"/>
                </a:cubicBezTo>
                <a:cubicBezTo>
                  <a:pt x="38415" y="6609"/>
                  <a:pt x="37491" y="6753"/>
                  <a:pt x="36604" y="7037"/>
                </a:cubicBezTo>
                <a:cubicBezTo>
                  <a:pt x="32821" y="8241"/>
                  <a:pt x="32869" y="11398"/>
                  <a:pt x="28532" y="13615"/>
                </a:cubicBezTo>
                <a:cubicBezTo>
                  <a:pt x="27472" y="14164"/>
                  <a:pt x="26466" y="14368"/>
                  <a:pt x="25481" y="14368"/>
                </a:cubicBezTo>
                <a:cubicBezTo>
                  <a:pt x="22594" y="14368"/>
                  <a:pt x="19890" y="12608"/>
                  <a:pt x="16542" y="12608"/>
                </a:cubicBezTo>
                <a:cubicBezTo>
                  <a:pt x="15817" y="12608"/>
                  <a:pt x="15061" y="12691"/>
                  <a:pt x="14266" y="12892"/>
                </a:cubicBezTo>
                <a:cubicBezTo>
                  <a:pt x="7013" y="14724"/>
                  <a:pt x="0" y="23881"/>
                  <a:pt x="3663" y="30098"/>
                </a:cubicBezTo>
                <a:cubicBezTo>
                  <a:pt x="7207" y="36139"/>
                  <a:pt x="12262" y="37898"/>
                  <a:pt x="16946" y="37898"/>
                </a:cubicBezTo>
                <a:cubicBezTo>
                  <a:pt x="23472" y="37898"/>
                  <a:pt x="29279" y="34484"/>
                  <a:pt x="29279" y="34484"/>
                </a:cubicBezTo>
                <a:cubicBezTo>
                  <a:pt x="29279" y="34484"/>
                  <a:pt x="32749" y="37809"/>
                  <a:pt x="36604" y="39231"/>
                </a:cubicBezTo>
                <a:cubicBezTo>
                  <a:pt x="37149" y="39445"/>
                  <a:pt x="39162" y="40191"/>
                  <a:pt x="41678" y="40191"/>
                </a:cubicBezTo>
                <a:cubicBezTo>
                  <a:pt x="42836" y="40191"/>
                  <a:pt x="44100" y="40033"/>
                  <a:pt x="45376" y="39592"/>
                </a:cubicBezTo>
                <a:cubicBezTo>
                  <a:pt x="48846" y="38412"/>
                  <a:pt x="49063" y="36291"/>
                  <a:pt x="51979" y="35930"/>
                </a:cubicBezTo>
                <a:cubicBezTo>
                  <a:pt x="52194" y="35904"/>
                  <a:pt x="52394" y="35892"/>
                  <a:pt x="52584" y="35892"/>
                </a:cubicBezTo>
                <a:cubicBezTo>
                  <a:pt x="54373" y="35892"/>
                  <a:pt x="55224" y="36970"/>
                  <a:pt x="58557" y="38146"/>
                </a:cubicBezTo>
                <a:cubicBezTo>
                  <a:pt x="60333" y="38760"/>
                  <a:pt x="63483" y="39860"/>
                  <a:pt x="66709" y="39860"/>
                </a:cubicBezTo>
                <a:cubicBezTo>
                  <a:pt x="68298" y="39860"/>
                  <a:pt x="69906" y="39593"/>
                  <a:pt x="71377" y="38869"/>
                </a:cubicBezTo>
                <a:cubicBezTo>
                  <a:pt x="74341" y="37399"/>
                  <a:pt x="73884" y="35423"/>
                  <a:pt x="76848" y="34484"/>
                </a:cubicBezTo>
                <a:cubicBezTo>
                  <a:pt x="77541" y="34260"/>
                  <a:pt x="78153" y="34177"/>
                  <a:pt x="78733" y="34177"/>
                </a:cubicBezTo>
                <a:cubicBezTo>
                  <a:pt x="80408" y="34177"/>
                  <a:pt x="81811" y="34871"/>
                  <a:pt x="84135" y="34871"/>
                </a:cubicBezTo>
                <a:cubicBezTo>
                  <a:pt x="84386" y="34871"/>
                  <a:pt x="84647" y="34863"/>
                  <a:pt x="84920" y="34845"/>
                </a:cubicBezTo>
                <a:lnTo>
                  <a:pt x="85089" y="34845"/>
                </a:lnTo>
                <a:cubicBezTo>
                  <a:pt x="89427" y="34484"/>
                  <a:pt x="93089" y="31423"/>
                  <a:pt x="94222" y="27206"/>
                </a:cubicBezTo>
                <a:cubicBezTo>
                  <a:pt x="95499" y="22507"/>
                  <a:pt x="94848" y="20242"/>
                  <a:pt x="93692" y="19109"/>
                </a:cubicBezTo>
                <a:cubicBezTo>
                  <a:pt x="91595" y="17037"/>
                  <a:pt x="88246" y="19109"/>
                  <a:pt x="84896" y="16555"/>
                </a:cubicBezTo>
                <a:cubicBezTo>
                  <a:pt x="82245" y="14507"/>
                  <a:pt x="83354" y="12386"/>
                  <a:pt x="80510" y="8121"/>
                </a:cubicBezTo>
                <a:cubicBezTo>
                  <a:pt x="79763" y="7012"/>
                  <a:pt x="76775" y="2651"/>
                  <a:pt x="71377" y="819"/>
                </a:cubicBezTo>
                <a:cubicBezTo>
                  <a:pt x="69610" y="214"/>
                  <a:pt x="67938" y="0"/>
                  <a:pt x="66409" y="0"/>
                </a:cubicBezTo>
                <a:close/>
              </a:path>
            </a:pathLst>
          </a:custGeom>
          <a:solidFill>
            <a:srgbClr val="FFFFFF">
              <a:alpha val="17320"/>
            </a:srgbClr>
          </a:solidFill>
          <a:ln w="28575" cap="flat" cmpd="sng">
            <a:solidFill>
              <a:srgbClr val="0E195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5"/>
          <p:cNvSpPr/>
          <p:nvPr/>
        </p:nvSpPr>
        <p:spPr>
          <a:xfrm>
            <a:off x="948675" y="539500"/>
            <a:ext cx="1033310" cy="434867"/>
          </a:xfrm>
          <a:custGeom>
            <a:avLst/>
            <a:gdLst/>
            <a:ahLst/>
            <a:cxnLst/>
            <a:rect l="l" t="t" r="r" b="b"/>
            <a:pathLst>
              <a:path w="95500" h="40191" extrusionOk="0">
                <a:moveTo>
                  <a:pt x="66409" y="0"/>
                </a:moveTo>
                <a:cubicBezTo>
                  <a:pt x="64164" y="0"/>
                  <a:pt x="62227" y="461"/>
                  <a:pt x="60750" y="819"/>
                </a:cubicBezTo>
                <a:cubicBezTo>
                  <a:pt x="57256" y="1639"/>
                  <a:pt x="53979" y="3205"/>
                  <a:pt x="51087" y="5350"/>
                </a:cubicBezTo>
                <a:cubicBezTo>
                  <a:pt x="49273" y="6711"/>
                  <a:pt x="47083" y="7415"/>
                  <a:pt x="44862" y="7415"/>
                </a:cubicBezTo>
                <a:cubicBezTo>
                  <a:pt x="43898" y="7415"/>
                  <a:pt x="42927" y="7282"/>
                  <a:pt x="41978" y="7012"/>
                </a:cubicBezTo>
                <a:cubicBezTo>
                  <a:pt x="41118" y="6741"/>
                  <a:pt x="40228" y="6609"/>
                  <a:pt x="39341" y="6609"/>
                </a:cubicBezTo>
                <a:cubicBezTo>
                  <a:pt x="38415" y="6609"/>
                  <a:pt x="37491" y="6753"/>
                  <a:pt x="36604" y="7037"/>
                </a:cubicBezTo>
                <a:cubicBezTo>
                  <a:pt x="32821" y="8241"/>
                  <a:pt x="32869" y="11398"/>
                  <a:pt x="28532" y="13615"/>
                </a:cubicBezTo>
                <a:cubicBezTo>
                  <a:pt x="27472" y="14164"/>
                  <a:pt x="26466" y="14368"/>
                  <a:pt x="25481" y="14368"/>
                </a:cubicBezTo>
                <a:cubicBezTo>
                  <a:pt x="22594" y="14368"/>
                  <a:pt x="19890" y="12608"/>
                  <a:pt x="16542" y="12608"/>
                </a:cubicBezTo>
                <a:cubicBezTo>
                  <a:pt x="15817" y="12608"/>
                  <a:pt x="15061" y="12691"/>
                  <a:pt x="14266" y="12892"/>
                </a:cubicBezTo>
                <a:cubicBezTo>
                  <a:pt x="7013" y="14724"/>
                  <a:pt x="0" y="23881"/>
                  <a:pt x="3663" y="30098"/>
                </a:cubicBezTo>
                <a:cubicBezTo>
                  <a:pt x="7207" y="36139"/>
                  <a:pt x="12262" y="37898"/>
                  <a:pt x="16946" y="37898"/>
                </a:cubicBezTo>
                <a:cubicBezTo>
                  <a:pt x="23472" y="37898"/>
                  <a:pt x="29279" y="34484"/>
                  <a:pt x="29279" y="34484"/>
                </a:cubicBezTo>
                <a:cubicBezTo>
                  <a:pt x="29279" y="34484"/>
                  <a:pt x="32749" y="37809"/>
                  <a:pt x="36604" y="39231"/>
                </a:cubicBezTo>
                <a:cubicBezTo>
                  <a:pt x="37149" y="39445"/>
                  <a:pt x="39162" y="40191"/>
                  <a:pt x="41678" y="40191"/>
                </a:cubicBezTo>
                <a:cubicBezTo>
                  <a:pt x="42836" y="40191"/>
                  <a:pt x="44100" y="40033"/>
                  <a:pt x="45376" y="39592"/>
                </a:cubicBezTo>
                <a:cubicBezTo>
                  <a:pt x="48846" y="38412"/>
                  <a:pt x="49063" y="36291"/>
                  <a:pt x="51979" y="35930"/>
                </a:cubicBezTo>
                <a:cubicBezTo>
                  <a:pt x="52194" y="35904"/>
                  <a:pt x="52394" y="35892"/>
                  <a:pt x="52584" y="35892"/>
                </a:cubicBezTo>
                <a:cubicBezTo>
                  <a:pt x="54373" y="35892"/>
                  <a:pt x="55224" y="36970"/>
                  <a:pt x="58557" y="38146"/>
                </a:cubicBezTo>
                <a:cubicBezTo>
                  <a:pt x="60333" y="38760"/>
                  <a:pt x="63483" y="39860"/>
                  <a:pt x="66709" y="39860"/>
                </a:cubicBezTo>
                <a:cubicBezTo>
                  <a:pt x="68298" y="39860"/>
                  <a:pt x="69906" y="39593"/>
                  <a:pt x="71377" y="38869"/>
                </a:cubicBezTo>
                <a:cubicBezTo>
                  <a:pt x="74341" y="37399"/>
                  <a:pt x="73884" y="35423"/>
                  <a:pt x="76848" y="34484"/>
                </a:cubicBezTo>
                <a:cubicBezTo>
                  <a:pt x="77541" y="34260"/>
                  <a:pt x="78153" y="34177"/>
                  <a:pt x="78733" y="34177"/>
                </a:cubicBezTo>
                <a:cubicBezTo>
                  <a:pt x="80408" y="34177"/>
                  <a:pt x="81811" y="34871"/>
                  <a:pt x="84135" y="34871"/>
                </a:cubicBezTo>
                <a:cubicBezTo>
                  <a:pt x="84386" y="34871"/>
                  <a:pt x="84647" y="34863"/>
                  <a:pt x="84920" y="34845"/>
                </a:cubicBezTo>
                <a:lnTo>
                  <a:pt x="85089" y="34845"/>
                </a:lnTo>
                <a:cubicBezTo>
                  <a:pt x="89427" y="34484"/>
                  <a:pt x="93089" y="31423"/>
                  <a:pt x="94222" y="27206"/>
                </a:cubicBezTo>
                <a:cubicBezTo>
                  <a:pt x="95499" y="22507"/>
                  <a:pt x="94848" y="20242"/>
                  <a:pt x="93692" y="19109"/>
                </a:cubicBezTo>
                <a:cubicBezTo>
                  <a:pt x="91595" y="17037"/>
                  <a:pt x="88246" y="19109"/>
                  <a:pt x="84896" y="16555"/>
                </a:cubicBezTo>
                <a:cubicBezTo>
                  <a:pt x="82245" y="14507"/>
                  <a:pt x="83354" y="12386"/>
                  <a:pt x="80510" y="8121"/>
                </a:cubicBezTo>
                <a:cubicBezTo>
                  <a:pt x="79763" y="7012"/>
                  <a:pt x="76775" y="2651"/>
                  <a:pt x="71377" y="819"/>
                </a:cubicBezTo>
                <a:cubicBezTo>
                  <a:pt x="69610" y="214"/>
                  <a:pt x="67938" y="0"/>
                  <a:pt x="66409" y="0"/>
                </a:cubicBezTo>
                <a:close/>
              </a:path>
            </a:pathLst>
          </a:custGeom>
          <a:solidFill>
            <a:srgbClr val="FFFFFF">
              <a:alpha val="17320"/>
            </a:srgbClr>
          </a:solidFill>
          <a:ln w="28575" cap="flat" cmpd="sng">
            <a:solidFill>
              <a:srgbClr val="0E195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5"/>
          <p:cNvSpPr/>
          <p:nvPr/>
        </p:nvSpPr>
        <p:spPr>
          <a:xfrm flipH="1">
            <a:off x="7853222" y="1257732"/>
            <a:ext cx="1300471" cy="547301"/>
          </a:xfrm>
          <a:custGeom>
            <a:avLst/>
            <a:gdLst/>
            <a:ahLst/>
            <a:cxnLst/>
            <a:rect l="l" t="t" r="r" b="b"/>
            <a:pathLst>
              <a:path w="95500" h="40191" extrusionOk="0">
                <a:moveTo>
                  <a:pt x="66409" y="0"/>
                </a:moveTo>
                <a:cubicBezTo>
                  <a:pt x="64164" y="0"/>
                  <a:pt x="62227" y="461"/>
                  <a:pt x="60750" y="819"/>
                </a:cubicBezTo>
                <a:cubicBezTo>
                  <a:pt x="57256" y="1639"/>
                  <a:pt x="53979" y="3205"/>
                  <a:pt x="51087" y="5350"/>
                </a:cubicBezTo>
                <a:cubicBezTo>
                  <a:pt x="49273" y="6711"/>
                  <a:pt x="47083" y="7415"/>
                  <a:pt x="44862" y="7415"/>
                </a:cubicBezTo>
                <a:cubicBezTo>
                  <a:pt x="43898" y="7415"/>
                  <a:pt x="42927" y="7282"/>
                  <a:pt x="41978" y="7012"/>
                </a:cubicBezTo>
                <a:cubicBezTo>
                  <a:pt x="41118" y="6741"/>
                  <a:pt x="40228" y="6609"/>
                  <a:pt x="39341" y="6609"/>
                </a:cubicBezTo>
                <a:cubicBezTo>
                  <a:pt x="38415" y="6609"/>
                  <a:pt x="37491" y="6753"/>
                  <a:pt x="36604" y="7037"/>
                </a:cubicBezTo>
                <a:cubicBezTo>
                  <a:pt x="32821" y="8241"/>
                  <a:pt x="32869" y="11398"/>
                  <a:pt x="28532" y="13615"/>
                </a:cubicBezTo>
                <a:cubicBezTo>
                  <a:pt x="27472" y="14164"/>
                  <a:pt x="26466" y="14368"/>
                  <a:pt x="25481" y="14368"/>
                </a:cubicBezTo>
                <a:cubicBezTo>
                  <a:pt x="22594" y="14368"/>
                  <a:pt x="19890" y="12608"/>
                  <a:pt x="16542" y="12608"/>
                </a:cubicBezTo>
                <a:cubicBezTo>
                  <a:pt x="15817" y="12608"/>
                  <a:pt x="15061" y="12691"/>
                  <a:pt x="14266" y="12892"/>
                </a:cubicBezTo>
                <a:cubicBezTo>
                  <a:pt x="7013" y="14724"/>
                  <a:pt x="0" y="23881"/>
                  <a:pt x="3663" y="30098"/>
                </a:cubicBezTo>
                <a:cubicBezTo>
                  <a:pt x="7207" y="36139"/>
                  <a:pt x="12262" y="37898"/>
                  <a:pt x="16946" y="37898"/>
                </a:cubicBezTo>
                <a:cubicBezTo>
                  <a:pt x="23472" y="37898"/>
                  <a:pt x="29279" y="34484"/>
                  <a:pt x="29279" y="34484"/>
                </a:cubicBezTo>
                <a:cubicBezTo>
                  <a:pt x="29279" y="34484"/>
                  <a:pt x="32749" y="37809"/>
                  <a:pt x="36604" y="39231"/>
                </a:cubicBezTo>
                <a:cubicBezTo>
                  <a:pt x="37149" y="39445"/>
                  <a:pt x="39162" y="40191"/>
                  <a:pt x="41678" y="40191"/>
                </a:cubicBezTo>
                <a:cubicBezTo>
                  <a:pt x="42836" y="40191"/>
                  <a:pt x="44100" y="40033"/>
                  <a:pt x="45376" y="39592"/>
                </a:cubicBezTo>
                <a:cubicBezTo>
                  <a:pt x="48846" y="38412"/>
                  <a:pt x="49063" y="36291"/>
                  <a:pt x="51979" y="35930"/>
                </a:cubicBezTo>
                <a:cubicBezTo>
                  <a:pt x="52194" y="35904"/>
                  <a:pt x="52394" y="35892"/>
                  <a:pt x="52584" y="35892"/>
                </a:cubicBezTo>
                <a:cubicBezTo>
                  <a:pt x="54373" y="35892"/>
                  <a:pt x="55224" y="36970"/>
                  <a:pt x="58557" y="38146"/>
                </a:cubicBezTo>
                <a:cubicBezTo>
                  <a:pt x="60333" y="38760"/>
                  <a:pt x="63483" y="39860"/>
                  <a:pt x="66709" y="39860"/>
                </a:cubicBezTo>
                <a:cubicBezTo>
                  <a:pt x="68298" y="39860"/>
                  <a:pt x="69906" y="39593"/>
                  <a:pt x="71377" y="38869"/>
                </a:cubicBezTo>
                <a:cubicBezTo>
                  <a:pt x="74341" y="37399"/>
                  <a:pt x="73884" y="35423"/>
                  <a:pt x="76848" y="34484"/>
                </a:cubicBezTo>
                <a:cubicBezTo>
                  <a:pt x="77541" y="34260"/>
                  <a:pt x="78153" y="34177"/>
                  <a:pt x="78733" y="34177"/>
                </a:cubicBezTo>
                <a:cubicBezTo>
                  <a:pt x="80408" y="34177"/>
                  <a:pt x="81811" y="34871"/>
                  <a:pt x="84135" y="34871"/>
                </a:cubicBezTo>
                <a:cubicBezTo>
                  <a:pt x="84386" y="34871"/>
                  <a:pt x="84647" y="34863"/>
                  <a:pt x="84920" y="34845"/>
                </a:cubicBezTo>
                <a:lnTo>
                  <a:pt x="85089" y="34845"/>
                </a:lnTo>
                <a:cubicBezTo>
                  <a:pt x="89427" y="34484"/>
                  <a:pt x="93089" y="31423"/>
                  <a:pt x="94222" y="27206"/>
                </a:cubicBezTo>
                <a:cubicBezTo>
                  <a:pt x="95499" y="22507"/>
                  <a:pt x="94848" y="20242"/>
                  <a:pt x="93692" y="19109"/>
                </a:cubicBezTo>
                <a:cubicBezTo>
                  <a:pt x="91595" y="17037"/>
                  <a:pt x="88246" y="19109"/>
                  <a:pt x="84896" y="16555"/>
                </a:cubicBezTo>
                <a:cubicBezTo>
                  <a:pt x="82245" y="14507"/>
                  <a:pt x="83354" y="12386"/>
                  <a:pt x="80510" y="8121"/>
                </a:cubicBezTo>
                <a:cubicBezTo>
                  <a:pt x="79763" y="7012"/>
                  <a:pt x="76775" y="2651"/>
                  <a:pt x="71377" y="819"/>
                </a:cubicBezTo>
                <a:cubicBezTo>
                  <a:pt x="69610" y="214"/>
                  <a:pt x="67938" y="0"/>
                  <a:pt x="66409" y="0"/>
                </a:cubicBezTo>
                <a:close/>
              </a:path>
            </a:pathLst>
          </a:custGeom>
          <a:solidFill>
            <a:srgbClr val="FFFFFF">
              <a:alpha val="17320"/>
            </a:srgbClr>
          </a:solidFill>
          <a:ln w="28575" cap="flat" cmpd="sng">
            <a:solidFill>
              <a:srgbClr val="0E195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 txBox="1">
            <a:spLocks noGrp="1"/>
          </p:cNvSpPr>
          <p:nvPr>
            <p:ph type="title"/>
          </p:nvPr>
        </p:nvSpPr>
        <p:spPr>
          <a:xfrm>
            <a:off x="945425" y="812258"/>
            <a:ext cx="3550800" cy="935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body" idx="1"/>
          </p:nvPr>
        </p:nvSpPr>
        <p:spPr>
          <a:xfrm>
            <a:off x="713225" y="2035175"/>
            <a:ext cx="4015200" cy="247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0" name="Google Shape;50;p7"/>
          <p:cNvSpPr/>
          <p:nvPr/>
        </p:nvSpPr>
        <p:spPr>
          <a:xfrm>
            <a:off x="-367903" y="1017732"/>
            <a:ext cx="1300471" cy="547301"/>
          </a:xfrm>
          <a:custGeom>
            <a:avLst/>
            <a:gdLst/>
            <a:ahLst/>
            <a:cxnLst/>
            <a:rect l="l" t="t" r="r" b="b"/>
            <a:pathLst>
              <a:path w="95500" h="40191" extrusionOk="0">
                <a:moveTo>
                  <a:pt x="66409" y="0"/>
                </a:moveTo>
                <a:cubicBezTo>
                  <a:pt x="64164" y="0"/>
                  <a:pt x="62227" y="461"/>
                  <a:pt x="60750" y="819"/>
                </a:cubicBezTo>
                <a:cubicBezTo>
                  <a:pt x="57256" y="1639"/>
                  <a:pt x="53979" y="3205"/>
                  <a:pt x="51087" y="5350"/>
                </a:cubicBezTo>
                <a:cubicBezTo>
                  <a:pt x="49273" y="6711"/>
                  <a:pt x="47083" y="7415"/>
                  <a:pt x="44862" y="7415"/>
                </a:cubicBezTo>
                <a:cubicBezTo>
                  <a:pt x="43898" y="7415"/>
                  <a:pt x="42927" y="7282"/>
                  <a:pt x="41978" y="7012"/>
                </a:cubicBezTo>
                <a:cubicBezTo>
                  <a:pt x="41118" y="6741"/>
                  <a:pt x="40228" y="6609"/>
                  <a:pt x="39341" y="6609"/>
                </a:cubicBezTo>
                <a:cubicBezTo>
                  <a:pt x="38415" y="6609"/>
                  <a:pt x="37491" y="6753"/>
                  <a:pt x="36604" y="7037"/>
                </a:cubicBezTo>
                <a:cubicBezTo>
                  <a:pt x="32821" y="8241"/>
                  <a:pt x="32869" y="11398"/>
                  <a:pt x="28532" y="13615"/>
                </a:cubicBezTo>
                <a:cubicBezTo>
                  <a:pt x="27472" y="14164"/>
                  <a:pt x="26466" y="14368"/>
                  <a:pt x="25481" y="14368"/>
                </a:cubicBezTo>
                <a:cubicBezTo>
                  <a:pt x="22594" y="14368"/>
                  <a:pt x="19890" y="12608"/>
                  <a:pt x="16542" y="12608"/>
                </a:cubicBezTo>
                <a:cubicBezTo>
                  <a:pt x="15817" y="12608"/>
                  <a:pt x="15061" y="12691"/>
                  <a:pt x="14266" y="12892"/>
                </a:cubicBezTo>
                <a:cubicBezTo>
                  <a:pt x="7013" y="14724"/>
                  <a:pt x="0" y="23881"/>
                  <a:pt x="3663" y="30098"/>
                </a:cubicBezTo>
                <a:cubicBezTo>
                  <a:pt x="7207" y="36139"/>
                  <a:pt x="12262" y="37898"/>
                  <a:pt x="16946" y="37898"/>
                </a:cubicBezTo>
                <a:cubicBezTo>
                  <a:pt x="23472" y="37898"/>
                  <a:pt x="29279" y="34484"/>
                  <a:pt x="29279" y="34484"/>
                </a:cubicBezTo>
                <a:cubicBezTo>
                  <a:pt x="29279" y="34484"/>
                  <a:pt x="32749" y="37809"/>
                  <a:pt x="36604" y="39231"/>
                </a:cubicBezTo>
                <a:cubicBezTo>
                  <a:pt x="37149" y="39445"/>
                  <a:pt x="39162" y="40191"/>
                  <a:pt x="41678" y="40191"/>
                </a:cubicBezTo>
                <a:cubicBezTo>
                  <a:pt x="42836" y="40191"/>
                  <a:pt x="44100" y="40033"/>
                  <a:pt x="45376" y="39592"/>
                </a:cubicBezTo>
                <a:cubicBezTo>
                  <a:pt x="48846" y="38412"/>
                  <a:pt x="49063" y="36291"/>
                  <a:pt x="51979" y="35930"/>
                </a:cubicBezTo>
                <a:cubicBezTo>
                  <a:pt x="52194" y="35904"/>
                  <a:pt x="52394" y="35892"/>
                  <a:pt x="52584" y="35892"/>
                </a:cubicBezTo>
                <a:cubicBezTo>
                  <a:pt x="54373" y="35892"/>
                  <a:pt x="55224" y="36970"/>
                  <a:pt x="58557" y="38146"/>
                </a:cubicBezTo>
                <a:cubicBezTo>
                  <a:pt x="60333" y="38760"/>
                  <a:pt x="63483" y="39860"/>
                  <a:pt x="66709" y="39860"/>
                </a:cubicBezTo>
                <a:cubicBezTo>
                  <a:pt x="68298" y="39860"/>
                  <a:pt x="69906" y="39593"/>
                  <a:pt x="71377" y="38869"/>
                </a:cubicBezTo>
                <a:cubicBezTo>
                  <a:pt x="74341" y="37399"/>
                  <a:pt x="73884" y="35423"/>
                  <a:pt x="76848" y="34484"/>
                </a:cubicBezTo>
                <a:cubicBezTo>
                  <a:pt x="77541" y="34260"/>
                  <a:pt x="78153" y="34177"/>
                  <a:pt x="78733" y="34177"/>
                </a:cubicBezTo>
                <a:cubicBezTo>
                  <a:pt x="80408" y="34177"/>
                  <a:pt x="81811" y="34871"/>
                  <a:pt x="84135" y="34871"/>
                </a:cubicBezTo>
                <a:cubicBezTo>
                  <a:pt x="84386" y="34871"/>
                  <a:pt x="84647" y="34863"/>
                  <a:pt x="84920" y="34845"/>
                </a:cubicBezTo>
                <a:lnTo>
                  <a:pt x="85089" y="34845"/>
                </a:lnTo>
                <a:cubicBezTo>
                  <a:pt x="89427" y="34484"/>
                  <a:pt x="93089" y="31423"/>
                  <a:pt x="94222" y="27206"/>
                </a:cubicBezTo>
                <a:cubicBezTo>
                  <a:pt x="95499" y="22507"/>
                  <a:pt x="94848" y="20242"/>
                  <a:pt x="93692" y="19109"/>
                </a:cubicBezTo>
                <a:cubicBezTo>
                  <a:pt x="91595" y="17037"/>
                  <a:pt x="88246" y="19109"/>
                  <a:pt x="84896" y="16555"/>
                </a:cubicBezTo>
                <a:cubicBezTo>
                  <a:pt x="82245" y="14507"/>
                  <a:pt x="83354" y="12386"/>
                  <a:pt x="80510" y="8121"/>
                </a:cubicBezTo>
                <a:cubicBezTo>
                  <a:pt x="79763" y="7012"/>
                  <a:pt x="76775" y="2651"/>
                  <a:pt x="71377" y="819"/>
                </a:cubicBezTo>
                <a:cubicBezTo>
                  <a:pt x="69610" y="214"/>
                  <a:pt x="67938" y="0"/>
                  <a:pt x="66409" y="0"/>
                </a:cubicBezTo>
                <a:close/>
              </a:path>
            </a:pathLst>
          </a:custGeom>
          <a:solidFill>
            <a:srgbClr val="FFFFFF">
              <a:alpha val="17320"/>
            </a:srgbClr>
          </a:solidFill>
          <a:ln w="28575" cap="flat" cmpd="sng">
            <a:solidFill>
              <a:srgbClr val="0E195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7"/>
          <p:cNvSpPr/>
          <p:nvPr/>
        </p:nvSpPr>
        <p:spPr>
          <a:xfrm>
            <a:off x="4472997" y="397732"/>
            <a:ext cx="1300471" cy="547301"/>
          </a:xfrm>
          <a:custGeom>
            <a:avLst/>
            <a:gdLst/>
            <a:ahLst/>
            <a:cxnLst/>
            <a:rect l="l" t="t" r="r" b="b"/>
            <a:pathLst>
              <a:path w="95500" h="40191" extrusionOk="0">
                <a:moveTo>
                  <a:pt x="66409" y="0"/>
                </a:moveTo>
                <a:cubicBezTo>
                  <a:pt x="64164" y="0"/>
                  <a:pt x="62227" y="461"/>
                  <a:pt x="60750" y="819"/>
                </a:cubicBezTo>
                <a:cubicBezTo>
                  <a:pt x="57256" y="1639"/>
                  <a:pt x="53979" y="3205"/>
                  <a:pt x="51087" y="5350"/>
                </a:cubicBezTo>
                <a:cubicBezTo>
                  <a:pt x="49273" y="6711"/>
                  <a:pt x="47083" y="7415"/>
                  <a:pt x="44862" y="7415"/>
                </a:cubicBezTo>
                <a:cubicBezTo>
                  <a:pt x="43898" y="7415"/>
                  <a:pt x="42927" y="7282"/>
                  <a:pt x="41978" y="7012"/>
                </a:cubicBezTo>
                <a:cubicBezTo>
                  <a:pt x="41118" y="6741"/>
                  <a:pt x="40228" y="6609"/>
                  <a:pt x="39341" y="6609"/>
                </a:cubicBezTo>
                <a:cubicBezTo>
                  <a:pt x="38415" y="6609"/>
                  <a:pt x="37491" y="6753"/>
                  <a:pt x="36604" y="7037"/>
                </a:cubicBezTo>
                <a:cubicBezTo>
                  <a:pt x="32821" y="8241"/>
                  <a:pt x="32869" y="11398"/>
                  <a:pt x="28532" y="13615"/>
                </a:cubicBezTo>
                <a:cubicBezTo>
                  <a:pt x="27472" y="14164"/>
                  <a:pt x="26466" y="14368"/>
                  <a:pt x="25481" y="14368"/>
                </a:cubicBezTo>
                <a:cubicBezTo>
                  <a:pt x="22594" y="14368"/>
                  <a:pt x="19890" y="12608"/>
                  <a:pt x="16542" y="12608"/>
                </a:cubicBezTo>
                <a:cubicBezTo>
                  <a:pt x="15817" y="12608"/>
                  <a:pt x="15061" y="12691"/>
                  <a:pt x="14266" y="12892"/>
                </a:cubicBezTo>
                <a:cubicBezTo>
                  <a:pt x="7013" y="14724"/>
                  <a:pt x="0" y="23881"/>
                  <a:pt x="3663" y="30098"/>
                </a:cubicBezTo>
                <a:cubicBezTo>
                  <a:pt x="7207" y="36139"/>
                  <a:pt x="12262" y="37898"/>
                  <a:pt x="16946" y="37898"/>
                </a:cubicBezTo>
                <a:cubicBezTo>
                  <a:pt x="23472" y="37898"/>
                  <a:pt x="29279" y="34484"/>
                  <a:pt x="29279" y="34484"/>
                </a:cubicBezTo>
                <a:cubicBezTo>
                  <a:pt x="29279" y="34484"/>
                  <a:pt x="32749" y="37809"/>
                  <a:pt x="36604" y="39231"/>
                </a:cubicBezTo>
                <a:cubicBezTo>
                  <a:pt x="37149" y="39445"/>
                  <a:pt x="39162" y="40191"/>
                  <a:pt x="41678" y="40191"/>
                </a:cubicBezTo>
                <a:cubicBezTo>
                  <a:pt x="42836" y="40191"/>
                  <a:pt x="44100" y="40033"/>
                  <a:pt x="45376" y="39592"/>
                </a:cubicBezTo>
                <a:cubicBezTo>
                  <a:pt x="48846" y="38412"/>
                  <a:pt x="49063" y="36291"/>
                  <a:pt x="51979" y="35930"/>
                </a:cubicBezTo>
                <a:cubicBezTo>
                  <a:pt x="52194" y="35904"/>
                  <a:pt x="52394" y="35892"/>
                  <a:pt x="52584" y="35892"/>
                </a:cubicBezTo>
                <a:cubicBezTo>
                  <a:pt x="54373" y="35892"/>
                  <a:pt x="55224" y="36970"/>
                  <a:pt x="58557" y="38146"/>
                </a:cubicBezTo>
                <a:cubicBezTo>
                  <a:pt x="60333" y="38760"/>
                  <a:pt x="63483" y="39860"/>
                  <a:pt x="66709" y="39860"/>
                </a:cubicBezTo>
                <a:cubicBezTo>
                  <a:pt x="68298" y="39860"/>
                  <a:pt x="69906" y="39593"/>
                  <a:pt x="71377" y="38869"/>
                </a:cubicBezTo>
                <a:cubicBezTo>
                  <a:pt x="74341" y="37399"/>
                  <a:pt x="73884" y="35423"/>
                  <a:pt x="76848" y="34484"/>
                </a:cubicBezTo>
                <a:cubicBezTo>
                  <a:pt x="77541" y="34260"/>
                  <a:pt x="78153" y="34177"/>
                  <a:pt x="78733" y="34177"/>
                </a:cubicBezTo>
                <a:cubicBezTo>
                  <a:pt x="80408" y="34177"/>
                  <a:pt x="81811" y="34871"/>
                  <a:pt x="84135" y="34871"/>
                </a:cubicBezTo>
                <a:cubicBezTo>
                  <a:pt x="84386" y="34871"/>
                  <a:pt x="84647" y="34863"/>
                  <a:pt x="84920" y="34845"/>
                </a:cubicBezTo>
                <a:lnTo>
                  <a:pt x="85089" y="34845"/>
                </a:lnTo>
                <a:cubicBezTo>
                  <a:pt x="89427" y="34484"/>
                  <a:pt x="93089" y="31423"/>
                  <a:pt x="94222" y="27206"/>
                </a:cubicBezTo>
                <a:cubicBezTo>
                  <a:pt x="95499" y="22507"/>
                  <a:pt x="94848" y="20242"/>
                  <a:pt x="93692" y="19109"/>
                </a:cubicBezTo>
                <a:cubicBezTo>
                  <a:pt x="91595" y="17037"/>
                  <a:pt x="88246" y="19109"/>
                  <a:pt x="84896" y="16555"/>
                </a:cubicBezTo>
                <a:cubicBezTo>
                  <a:pt x="82245" y="14507"/>
                  <a:pt x="83354" y="12386"/>
                  <a:pt x="80510" y="8121"/>
                </a:cubicBezTo>
                <a:cubicBezTo>
                  <a:pt x="79763" y="7012"/>
                  <a:pt x="76775" y="2651"/>
                  <a:pt x="71377" y="819"/>
                </a:cubicBezTo>
                <a:cubicBezTo>
                  <a:pt x="69610" y="214"/>
                  <a:pt x="67938" y="0"/>
                  <a:pt x="66409" y="0"/>
                </a:cubicBezTo>
                <a:close/>
              </a:path>
            </a:pathLst>
          </a:custGeom>
          <a:solidFill>
            <a:srgbClr val="FFFFFF">
              <a:alpha val="17320"/>
            </a:srgbClr>
          </a:solidFill>
          <a:ln w="28575" cap="flat" cmpd="sng">
            <a:solidFill>
              <a:srgbClr val="0E195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7"/>
          <p:cNvSpPr/>
          <p:nvPr/>
        </p:nvSpPr>
        <p:spPr>
          <a:xfrm>
            <a:off x="7623297" y="4212756"/>
            <a:ext cx="1300471" cy="547301"/>
          </a:xfrm>
          <a:custGeom>
            <a:avLst/>
            <a:gdLst/>
            <a:ahLst/>
            <a:cxnLst/>
            <a:rect l="l" t="t" r="r" b="b"/>
            <a:pathLst>
              <a:path w="95500" h="40191" extrusionOk="0">
                <a:moveTo>
                  <a:pt x="66409" y="0"/>
                </a:moveTo>
                <a:cubicBezTo>
                  <a:pt x="64164" y="0"/>
                  <a:pt x="62227" y="461"/>
                  <a:pt x="60750" y="819"/>
                </a:cubicBezTo>
                <a:cubicBezTo>
                  <a:pt x="57256" y="1639"/>
                  <a:pt x="53979" y="3205"/>
                  <a:pt x="51087" y="5350"/>
                </a:cubicBezTo>
                <a:cubicBezTo>
                  <a:pt x="49273" y="6711"/>
                  <a:pt x="47083" y="7415"/>
                  <a:pt x="44862" y="7415"/>
                </a:cubicBezTo>
                <a:cubicBezTo>
                  <a:pt x="43898" y="7415"/>
                  <a:pt x="42927" y="7282"/>
                  <a:pt x="41978" y="7012"/>
                </a:cubicBezTo>
                <a:cubicBezTo>
                  <a:pt x="41118" y="6741"/>
                  <a:pt x="40228" y="6609"/>
                  <a:pt x="39341" y="6609"/>
                </a:cubicBezTo>
                <a:cubicBezTo>
                  <a:pt x="38415" y="6609"/>
                  <a:pt x="37491" y="6753"/>
                  <a:pt x="36604" y="7037"/>
                </a:cubicBezTo>
                <a:cubicBezTo>
                  <a:pt x="32821" y="8241"/>
                  <a:pt x="32869" y="11398"/>
                  <a:pt x="28532" y="13615"/>
                </a:cubicBezTo>
                <a:cubicBezTo>
                  <a:pt x="27472" y="14164"/>
                  <a:pt x="26466" y="14368"/>
                  <a:pt x="25481" y="14368"/>
                </a:cubicBezTo>
                <a:cubicBezTo>
                  <a:pt x="22594" y="14368"/>
                  <a:pt x="19890" y="12608"/>
                  <a:pt x="16542" y="12608"/>
                </a:cubicBezTo>
                <a:cubicBezTo>
                  <a:pt x="15817" y="12608"/>
                  <a:pt x="15061" y="12691"/>
                  <a:pt x="14266" y="12892"/>
                </a:cubicBezTo>
                <a:cubicBezTo>
                  <a:pt x="7013" y="14724"/>
                  <a:pt x="0" y="23881"/>
                  <a:pt x="3663" y="30098"/>
                </a:cubicBezTo>
                <a:cubicBezTo>
                  <a:pt x="7207" y="36139"/>
                  <a:pt x="12262" y="37898"/>
                  <a:pt x="16946" y="37898"/>
                </a:cubicBezTo>
                <a:cubicBezTo>
                  <a:pt x="23472" y="37898"/>
                  <a:pt x="29279" y="34484"/>
                  <a:pt x="29279" y="34484"/>
                </a:cubicBezTo>
                <a:cubicBezTo>
                  <a:pt x="29279" y="34484"/>
                  <a:pt x="32749" y="37809"/>
                  <a:pt x="36604" y="39231"/>
                </a:cubicBezTo>
                <a:cubicBezTo>
                  <a:pt x="37149" y="39445"/>
                  <a:pt x="39162" y="40191"/>
                  <a:pt x="41678" y="40191"/>
                </a:cubicBezTo>
                <a:cubicBezTo>
                  <a:pt x="42836" y="40191"/>
                  <a:pt x="44100" y="40033"/>
                  <a:pt x="45376" y="39592"/>
                </a:cubicBezTo>
                <a:cubicBezTo>
                  <a:pt x="48846" y="38412"/>
                  <a:pt x="49063" y="36291"/>
                  <a:pt x="51979" y="35930"/>
                </a:cubicBezTo>
                <a:cubicBezTo>
                  <a:pt x="52194" y="35904"/>
                  <a:pt x="52394" y="35892"/>
                  <a:pt x="52584" y="35892"/>
                </a:cubicBezTo>
                <a:cubicBezTo>
                  <a:pt x="54373" y="35892"/>
                  <a:pt x="55224" y="36970"/>
                  <a:pt x="58557" y="38146"/>
                </a:cubicBezTo>
                <a:cubicBezTo>
                  <a:pt x="60333" y="38760"/>
                  <a:pt x="63483" y="39860"/>
                  <a:pt x="66709" y="39860"/>
                </a:cubicBezTo>
                <a:cubicBezTo>
                  <a:pt x="68298" y="39860"/>
                  <a:pt x="69906" y="39593"/>
                  <a:pt x="71377" y="38869"/>
                </a:cubicBezTo>
                <a:cubicBezTo>
                  <a:pt x="74341" y="37399"/>
                  <a:pt x="73884" y="35423"/>
                  <a:pt x="76848" y="34484"/>
                </a:cubicBezTo>
                <a:cubicBezTo>
                  <a:pt x="77541" y="34260"/>
                  <a:pt x="78153" y="34177"/>
                  <a:pt x="78733" y="34177"/>
                </a:cubicBezTo>
                <a:cubicBezTo>
                  <a:pt x="80408" y="34177"/>
                  <a:pt x="81811" y="34871"/>
                  <a:pt x="84135" y="34871"/>
                </a:cubicBezTo>
                <a:cubicBezTo>
                  <a:pt x="84386" y="34871"/>
                  <a:pt x="84647" y="34863"/>
                  <a:pt x="84920" y="34845"/>
                </a:cubicBezTo>
                <a:lnTo>
                  <a:pt x="85089" y="34845"/>
                </a:lnTo>
                <a:cubicBezTo>
                  <a:pt x="89427" y="34484"/>
                  <a:pt x="93089" y="31423"/>
                  <a:pt x="94222" y="27206"/>
                </a:cubicBezTo>
                <a:cubicBezTo>
                  <a:pt x="95499" y="22507"/>
                  <a:pt x="94848" y="20242"/>
                  <a:pt x="93692" y="19109"/>
                </a:cubicBezTo>
                <a:cubicBezTo>
                  <a:pt x="91595" y="17037"/>
                  <a:pt x="88246" y="19109"/>
                  <a:pt x="84896" y="16555"/>
                </a:cubicBezTo>
                <a:cubicBezTo>
                  <a:pt x="82245" y="14507"/>
                  <a:pt x="83354" y="12386"/>
                  <a:pt x="80510" y="8121"/>
                </a:cubicBezTo>
                <a:cubicBezTo>
                  <a:pt x="79763" y="7012"/>
                  <a:pt x="76775" y="2651"/>
                  <a:pt x="71377" y="819"/>
                </a:cubicBezTo>
                <a:cubicBezTo>
                  <a:pt x="69610" y="214"/>
                  <a:pt x="67938" y="0"/>
                  <a:pt x="66409" y="0"/>
                </a:cubicBezTo>
                <a:close/>
              </a:path>
            </a:pathLst>
          </a:custGeom>
          <a:solidFill>
            <a:srgbClr val="FFFFFF">
              <a:alpha val="17320"/>
            </a:srgbClr>
          </a:solidFill>
          <a:ln w="28575" cap="flat" cmpd="sng">
            <a:solidFill>
              <a:srgbClr val="0E195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8"/>
          <p:cNvSpPr txBox="1">
            <a:spLocks noGrp="1"/>
          </p:cNvSpPr>
          <p:nvPr>
            <p:ph type="title"/>
          </p:nvPr>
        </p:nvSpPr>
        <p:spPr>
          <a:xfrm>
            <a:off x="713225" y="597050"/>
            <a:ext cx="5528700" cy="2529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3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55" name="Google Shape;55;p8"/>
          <p:cNvSpPr/>
          <p:nvPr/>
        </p:nvSpPr>
        <p:spPr>
          <a:xfrm>
            <a:off x="220547" y="3042144"/>
            <a:ext cx="1300471" cy="547301"/>
          </a:xfrm>
          <a:custGeom>
            <a:avLst/>
            <a:gdLst/>
            <a:ahLst/>
            <a:cxnLst/>
            <a:rect l="l" t="t" r="r" b="b"/>
            <a:pathLst>
              <a:path w="95500" h="40191" extrusionOk="0">
                <a:moveTo>
                  <a:pt x="66409" y="0"/>
                </a:moveTo>
                <a:cubicBezTo>
                  <a:pt x="64164" y="0"/>
                  <a:pt x="62227" y="461"/>
                  <a:pt x="60750" y="819"/>
                </a:cubicBezTo>
                <a:cubicBezTo>
                  <a:pt x="57256" y="1639"/>
                  <a:pt x="53979" y="3205"/>
                  <a:pt x="51087" y="5350"/>
                </a:cubicBezTo>
                <a:cubicBezTo>
                  <a:pt x="49273" y="6711"/>
                  <a:pt x="47083" y="7415"/>
                  <a:pt x="44862" y="7415"/>
                </a:cubicBezTo>
                <a:cubicBezTo>
                  <a:pt x="43898" y="7415"/>
                  <a:pt x="42927" y="7282"/>
                  <a:pt x="41978" y="7012"/>
                </a:cubicBezTo>
                <a:cubicBezTo>
                  <a:pt x="41118" y="6741"/>
                  <a:pt x="40228" y="6609"/>
                  <a:pt x="39341" y="6609"/>
                </a:cubicBezTo>
                <a:cubicBezTo>
                  <a:pt x="38415" y="6609"/>
                  <a:pt x="37491" y="6753"/>
                  <a:pt x="36604" y="7037"/>
                </a:cubicBezTo>
                <a:cubicBezTo>
                  <a:pt x="32821" y="8241"/>
                  <a:pt x="32869" y="11398"/>
                  <a:pt x="28532" y="13615"/>
                </a:cubicBezTo>
                <a:cubicBezTo>
                  <a:pt x="27472" y="14164"/>
                  <a:pt x="26466" y="14368"/>
                  <a:pt x="25481" y="14368"/>
                </a:cubicBezTo>
                <a:cubicBezTo>
                  <a:pt x="22594" y="14368"/>
                  <a:pt x="19890" y="12608"/>
                  <a:pt x="16542" y="12608"/>
                </a:cubicBezTo>
                <a:cubicBezTo>
                  <a:pt x="15817" y="12608"/>
                  <a:pt x="15061" y="12691"/>
                  <a:pt x="14266" y="12892"/>
                </a:cubicBezTo>
                <a:cubicBezTo>
                  <a:pt x="7013" y="14724"/>
                  <a:pt x="0" y="23881"/>
                  <a:pt x="3663" y="30098"/>
                </a:cubicBezTo>
                <a:cubicBezTo>
                  <a:pt x="7207" y="36139"/>
                  <a:pt x="12262" y="37898"/>
                  <a:pt x="16946" y="37898"/>
                </a:cubicBezTo>
                <a:cubicBezTo>
                  <a:pt x="23472" y="37898"/>
                  <a:pt x="29279" y="34484"/>
                  <a:pt x="29279" y="34484"/>
                </a:cubicBezTo>
                <a:cubicBezTo>
                  <a:pt x="29279" y="34484"/>
                  <a:pt x="32749" y="37809"/>
                  <a:pt x="36604" y="39231"/>
                </a:cubicBezTo>
                <a:cubicBezTo>
                  <a:pt x="37149" y="39445"/>
                  <a:pt x="39162" y="40191"/>
                  <a:pt x="41678" y="40191"/>
                </a:cubicBezTo>
                <a:cubicBezTo>
                  <a:pt x="42836" y="40191"/>
                  <a:pt x="44100" y="40033"/>
                  <a:pt x="45376" y="39592"/>
                </a:cubicBezTo>
                <a:cubicBezTo>
                  <a:pt x="48846" y="38412"/>
                  <a:pt x="49063" y="36291"/>
                  <a:pt x="51979" y="35930"/>
                </a:cubicBezTo>
                <a:cubicBezTo>
                  <a:pt x="52194" y="35904"/>
                  <a:pt x="52394" y="35892"/>
                  <a:pt x="52584" y="35892"/>
                </a:cubicBezTo>
                <a:cubicBezTo>
                  <a:pt x="54373" y="35892"/>
                  <a:pt x="55224" y="36970"/>
                  <a:pt x="58557" y="38146"/>
                </a:cubicBezTo>
                <a:cubicBezTo>
                  <a:pt x="60333" y="38760"/>
                  <a:pt x="63483" y="39860"/>
                  <a:pt x="66709" y="39860"/>
                </a:cubicBezTo>
                <a:cubicBezTo>
                  <a:pt x="68298" y="39860"/>
                  <a:pt x="69906" y="39593"/>
                  <a:pt x="71377" y="38869"/>
                </a:cubicBezTo>
                <a:cubicBezTo>
                  <a:pt x="74341" y="37399"/>
                  <a:pt x="73884" y="35423"/>
                  <a:pt x="76848" y="34484"/>
                </a:cubicBezTo>
                <a:cubicBezTo>
                  <a:pt x="77541" y="34260"/>
                  <a:pt x="78153" y="34177"/>
                  <a:pt x="78733" y="34177"/>
                </a:cubicBezTo>
                <a:cubicBezTo>
                  <a:pt x="80408" y="34177"/>
                  <a:pt x="81811" y="34871"/>
                  <a:pt x="84135" y="34871"/>
                </a:cubicBezTo>
                <a:cubicBezTo>
                  <a:pt x="84386" y="34871"/>
                  <a:pt x="84647" y="34863"/>
                  <a:pt x="84920" y="34845"/>
                </a:cubicBezTo>
                <a:lnTo>
                  <a:pt x="85089" y="34845"/>
                </a:lnTo>
                <a:cubicBezTo>
                  <a:pt x="89427" y="34484"/>
                  <a:pt x="93089" y="31423"/>
                  <a:pt x="94222" y="27206"/>
                </a:cubicBezTo>
                <a:cubicBezTo>
                  <a:pt x="95499" y="22507"/>
                  <a:pt x="94848" y="20242"/>
                  <a:pt x="93692" y="19109"/>
                </a:cubicBezTo>
                <a:cubicBezTo>
                  <a:pt x="91595" y="17037"/>
                  <a:pt x="88246" y="19109"/>
                  <a:pt x="84896" y="16555"/>
                </a:cubicBezTo>
                <a:cubicBezTo>
                  <a:pt x="82245" y="14507"/>
                  <a:pt x="83354" y="12386"/>
                  <a:pt x="80510" y="8121"/>
                </a:cubicBezTo>
                <a:cubicBezTo>
                  <a:pt x="79763" y="7012"/>
                  <a:pt x="76775" y="2651"/>
                  <a:pt x="71377" y="819"/>
                </a:cubicBezTo>
                <a:cubicBezTo>
                  <a:pt x="69610" y="214"/>
                  <a:pt x="67938" y="0"/>
                  <a:pt x="66409" y="0"/>
                </a:cubicBezTo>
                <a:close/>
              </a:path>
            </a:pathLst>
          </a:custGeom>
          <a:solidFill>
            <a:srgbClr val="FFFFFF">
              <a:alpha val="17320"/>
            </a:srgbClr>
          </a:solidFill>
          <a:ln w="28575" cap="flat" cmpd="sng">
            <a:solidFill>
              <a:srgbClr val="0E195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8"/>
          <p:cNvSpPr/>
          <p:nvPr/>
        </p:nvSpPr>
        <p:spPr>
          <a:xfrm flipH="1">
            <a:off x="1151422" y="203052"/>
            <a:ext cx="1003228" cy="422206"/>
          </a:xfrm>
          <a:custGeom>
            <a:avLst/>
            <a:gdLst/>
            <a:ahLst/>
            <a:cxnLst/>
            <a:rect l="l" t="t" r="r" b="b"/>
            <a:pathLst>
              <a:path w="95500" h="40191" extrusionOk="0">
                <a:moveTo>
                  <a:pt x="66409" y="0"/>
                </a:moveTo>
                <a:cubicBezTo>
                  <a:pt x="64164" y="0"/>
                  <a:pt x="62227" y="461"/>
                  <a:pt x="60750" y="819"/>
                </a:cubicBezTo>
                <a:cubicBezTo>
                  <a:pt x="57256" y="1639"/>
                  <a:pt x="53979" y="3205"/>
                  <a:pt x="51087" y="5350"/>
                </a:cubicBezTo>
                <a:cubicBezTo>
                  <a:pt x="49273" y="6711"/>
                  <a:pt x="47083" y="7415"/>
                  <a:pt x="44862" y="7415"/>
                </a:cubicBezTo>
                <a:cubicBezTo>
                  <a:pt x="43898" y="7415"/>
                  <a:pt x="42927" y="7282"/>
                  <a:pt x="41978" y="7012"/>
                </a:cubicBezTo>
                <a:cubicBezTo>
                  <a:pt x="41118" y="6741"/>
                  <a:pt x="40228" y="6609"/>
                  <a:pt x="39341" y="6609"/>
                </a:cubicBezTo>
                <a:cubicBezTo>
                  <a:pt x="38415" y="6609"/>
                  <a:pt x="37491" y="6753"/>
                  <a:pt x="36604" y="7037"/>
                </a:cubicBezTo>
                <a:cubicBezTo>
                  <a:pt x="32821" y="8241"/>
                  <a:pt x="32869" y="11398"/>
                  <a:pt x="28532" y="13615"/>
                </a:cubicBezTo>
                <a:cubicBezTo>
                  <a:pt x="27472" y="14164"/>
                  <a:pt x="26466" y="14368"/>
                  <a:pt x="25481" y="14368"/>
                </a:cubicBezTo>
                <a:cubicBezTo>
                  <a:pt x="22594" y="14368"/>
                  <a:pt x="19890" y="12608"/>
                  <a:pt x="16542" y="12608"/>
                </a:cubicBezTo>
                <a:cubicBezTo>
                  <a:pt x="15817" y="12608"/>
                  <a:pt x="15061" y="12691"/>
                  <a:pt x="14266" y="12892"/>
                </a:cubicBezTo>
                <a:cubicBezTo>
                  <a:pt x="7013" y="14724"/>
                  <a:pt x="0" y="23881"/>
                  <a:pt x="3663" y="30098"/>
                </a:cubicBezTo>
                <a:cubicBezTo>
                  <a:pt x="7207" y="36139"/>
                  <a:pt x="12262" y="37898"/>
                  <a:pt x="16946" y="37898"/>
                </a:cubicBezTo>
                <a:cubicBezTo>
                  <a:pt x="23472" y="37898"/>
                  <a:pt x="29279" y="34484"/>
                  <a:pt x="29279" y="34484"/>
                </a:cubicBezTo>
                <a:cubicBezTo>
                  <a:pt x="29279" y="34484"/>
                  <a:pt x="32749" y="37809"/>
                  <a:pt x="36604" y="39231"/>
                </a:cubicBezTo>
                <a:cubicBezTo>
                  <a:pt x="37149" y="39445"/>
                  <a:pt x="39162" y="40191"/>
                  <a:pt x="41678" y="40191"/>
                </a:cubicBezTo>
                <a:cubicBezTo>
                  <a:pt x="42836" y="40191"/>
                  <a:pt x="44100" y="40033"/>
                  <a:pt x="45376" y="39592"/>
                </a:cubicBezTo>
                <a:cubicBezTo>
                  <a:pt x="48846" y="38412"/>
                  <a:pt x="49063" y="36291"/>
                  <a:pt x="51979" y="35930"/>
                </a:cubicBezTo>
                <a:cubicBezTo>
                  <a:pt x="52194" y="35904"/>
                  <a:pt x="52394" y="35892"/>
                  <a:pt x="52584" y="35892"/>
                </a:cubicBezTo>
                <a:cubicBezTo>
                  <a:pt x="54373" y="35892"/>
                  <a:pt x="55224" y="36970"/>
                  <a:pt x="58557" y="38146"/>
                </a:cubicBezTo>
                <a:cubicBezTo>
                  <a:pt x="60333" y="38760"/>
                  <a:pt x="63483" y="39860"/>
                  <a:pt x="66709" y="39860"/>
                </a:cubicBezTo>
                <a:cubicBezTo>
                  <a:pt x="68298" y="39860"/>
                  <a:pt x="69906" y="39593"/>
                  <a:pt x="71377" y="38869"/>
                </a:cubicBezTo>
                <a:cubicBezTo>
                  <a:pt x="74341" y="37399"/>
                  <a:pt x="73884" y="35423"/>
                  <a:pt x="76848" y="34484"/>
                </a:cubicBezTo>
                <a:cubicBezTo>
                  <a:pt x="77541" y="34260"/>
                  <a:pt x="78153" y="34177"/>
                  <a:pt x="78733" y="34177"/>
                </a:cubicBezTo>
                <a:cubicBezTo>
                  <a:pt x="80408" y="34177"/>
                  <a:pt x="81811" y="34871"/>
                  <a:pt x="84135" y="34871"/>
                </a:cubicBezTo>
                <a:cubicBezTo>
                  <a:pt x="84386" y="34871"/>
                  <a:pt x="84647" y="34863"/>
                  <a:pt x="84920" y="34845"/>
                </a:cubicBezTo>
                <a:lnTo>
                  <a:pt x="85089" y="34845"/>
                </a:lnTo>
                <a:cubicBezTo>
                  <a:pt x="89427" y="34484"/>
                  <a:pt x="93089" y="31423"/>
                  <a:pt x="94222" y="27206"/>
                </a:cubicBezTo>
                <a:cubicBezTo>
                  <a:pt x="95499" y="22507"/>
                  <a:pt x="94848" y="20242"/>
                  <a:pt x="93692" y="19109"/>
                </a:cubicBezTo>
                <a:cubicBezTo>
                  <a:pt x="91595" y="17037"/>
                  <a:pt x="88246" y="19109"/>
                  <a:pt x="84896" y="16555"/>
                </a:cubicBezTo>
                <a:cubicBezTo>
                  <a:pt x="82245" y="14507"/>
                  <a:pt x="83354" y="12386"/>
                  <a:pt x="80510" y="8121"/>
                </a:cubicBezTo>
                <a:cubicBezTo>
                  <a:pt x="79763" y="7012"/>
                  <a:pt x="76775" y="2651"/>
                  <a:pt x="71377" y="819"/>
                </a:cubicBezTo>
                <a:cubicBezTo>
                  <a:pt x="69610" y="214"/>
                  <a:pt x="67938" y="0"/>
                  <a:pt x="66409" y="0"/>
                </a:cubicBezTo>
                <a:close/>
              </a:path>
            </a:pathLst>
          </a:custGeom>
          <a:solidFill>
            <a:srgbClr val="FFFFFF">
              <a:alpha val="17320"/>
            </a:srgbClr>
          </a:solidFill>
          <a:ln w="28575" cap="flat" cmpd="sng">
            <a:solidFill>
              <a:srgbClr val="0E195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8"/>
          <p:cNvSpPr/>
          <p:nvPr/>
        </p:nvSpPr>
        <p:spPr>
          <a:xfrm>
            <a:off x="0" y="4873350"/>
            <a:ext cx="9144000" cy="276900"/>
          </a:xfrm>
          <a:prstGeom prst="rect">
            <a:avLst/>
          </a:prstGeom>
          <a:solidFill>
            <a:srgbClr val="FCB0B6"/>
          </a:solidFill>
          <a:ln w="28575" cap="flat" cmpd="sng">
            <a:solidFill>
              <a:srgbClr val="DE8C9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8" name="Google Shape;58;p8"/>
          <p:cNvGrpSpPr/>
          <p:nvPr/>
        </p:nvGrpSpPr>
        <p:grpSpPr>
          <a:xfrm>
            <a:off x="-745260" y="4099155"/>
            <a:ext cx="2266280" cy="1068893"/>
            <a:chOff x="3992750" y="3100500"/>
            <a:chExt cx="2894725" cy="1365300"/>
          </a:xfrm>
        </p:grpSpPr>
        <p:sp>
          <p:nvSpPr>
            <p:cNvPr id="59" name="Google Shape;59;p8"/>
            <p:cNvSpPr/>
            <p:nvPr/>
          </p:nvSpPr>
          <p:spPr>
            <a:xfrm>
              <a:off x="3992750" y="3100500"/>
              <a:ext cx="2894725" cy="1351700"/>
            </a:xfrm>
            <a:custGeom>
              <a:avLst/>
              <a:gdLst/>
              <a:ahLst/>
              <a:cxnLst/>
              <a:rect l="l" t="t" r="r" b="b"/>
              <a:pathLst>
                <a:path w="115789" h="54068" extrusionOk="0">
                  <a:moveTo>
                    <a:pt x="44708" y="1"/>
                  </a:moveTo>
                  <a:cubicBezTo>
                    <a:pt x="42863" y="1"/>
                    <a:pt x="40994" y="191"/>
                    <a:pt x="39172" y="549"/>
                  </a:cubicBezTo>
                  <a:cubicBezTo>
                    <a:pt x="36898" y="989"/>
                    <a:pt x="34660" y="1715"/>
                    <a:pt x="32576" y="2716"/>
                  </a:cubicBezTo>
                  <a:cubicBezTo>
                    <a:pt x="30480" y="3728"/>
                    <a:pt x="28540" y="5013"/>
                    <a:pt x="26849" y="6549"/>
                  </a:cubicBezTo>
                  <a:cubicBezTo>
                    <a:pt x="26004" y="7311"/>
                    <a:pt x="25194" y="8181"/>
                    <a:pt x="24468" y="9085"/>
                  </a:cubicBezTo>
                  <a:cubicBezTo>
                    <a:pt x="23527" y="10240"/>
                    <a:pt x="22825" y="11336"/>
                    <a:pt x="22289" y="12407"/>
                  </a:cubicBezTo>
                  <a:cubicBezTo>
                    <a:pt x="21979" y="13038"/>
                    <a:pt x="21694" y="13729"/>
                    <a:pt x="21491" y="14431"/>
                  </a:cubicBezTo>
                  <a:cubicBezTo>
                    <a:pt x="21313" y="15039"/>
                    <a:pt x="21182" y="15693"/>
                    <a:pt x="21086" y="16455"/>
                  </a:cubicBezTo>
                  <a:cubicBezTo>
                    <a:pt x="20955" y="17705"/>
                    <a:pt x="21039" y="19063"/>
                    <a:pt x="21348" y="20468"/>
                  </a:cubicBezTo>
                  <a:cubicBezTo>
                    <a:pt x="21610" y="21587"/>
                    <a:pt x="22027" y="22718"/>
                    <a:pt x="22622" y="23956"/>
                  </a:cubicBezTo>
                  <a:cubicBezTo>
                    <a:pt x="21967" y="23504"/>
                    <a:pt x="21217" y="23135"/>
                    <a:pt x="20420" y="22873"/>
                  </a:cubicBezTo>
                  <a:cubicBezTo>
                    <a:pt x="19384" y="22516"/>
                    <a:pt x="18288" y="22337"/>
                    <a:pt x="17157" y="22313"/>
                  </a:cubicBezTo>
                  <a:lnTo>
                    <a:pt x="17003" y="22313"/>
                  </a:lnTo>
                  <a:cubicBezTo>
                    <a:pt x="14955" y="22313"/>
                    <a:pt x="12823" y="22837"/>
                    <a:pt x="10871" y="23801"/>
                  </a:cubicBezTo>
                  <a:cubicBezTo>
                    <a:pt x="8823" y="24825"/>
                    <a:pt x="7180" y="26278"/>
                    <a:pt x="6144" y="27957"/>
                  </a:cubicBezTo>
                  <a:cubicBezTo>
                    <a:pt x="5120" y="29612"/>
                    <a:pt x="4572" y="31588"/>
                    <a:pt x="4537" y="33684"/>
                  </a:cubicBezTo>
                  <a:cubicBezTo>
                    <a:pt x="4501" y="35577"/>
                    <a:pt x="4918" y="37434"/>
                    <a:pt x="5727" y="39077"/>
                  </a:cubicBezTo>
                  <a:cubicBezTo>
                    <a:pt x="6323" y="40280"/>
                    <a:pt x="7156" y="41363"/>
                    <a:pt x="8144" y="42220"/>
                  </a:cubicBezTo>
                  <a:cubicBezTo>
                    <a:pt x="7882" y="42161"/>
                    <a:pt x="7609" y="42125"/>
                    <a:pt x="7251" y="42125"/>
                  </a:cubicBezTo>
                  <a:cubicBezTo>
                    <a:pt x="7061" y="42125"/>
                    <a:pt x="6906" y="42125"/>
                    <a:pt x="6727" y="42137"/>
                  </a:cubicBezTo>
                  <a:cubicBezTo>
                    <a:pt x="5870" y="42197"/>
                    <a:pt x="5001" y="42423"/>
                    <a:pt x="4203" y="42816"/>
                  </a:cubicBezTo>
                  <a:cubicBezTo>
                    <a:pt x="2691" y="43530"/>
                    <a:pt x="1453" y="44780"/>
                    <a:pt x="739" y="46328"/>
                  </a:cubicBezTo>
                  <a:cubicBezTo>
                    <a:pt x="143" y="47590"/>
                    <a:pt x="0" y="49007"/>
                    <a:pt x="310" y="50293"/>
                  </a:cubicBezTo>
                  <a:cubicBezTo>
                    <a:pt x="477" y="50995"/>
                    <a:pt x="786" y="51650"/>
                    <a:pt x="1239" y="52281"/>
                  </a:cubicBezTo>
                  <a:cubicBezTo>
                    <a:pt x="1679" y="52912"/>
                    <a:pt x="2286" y="53508"/>
                    <a:pt x="3048" y="54031"/>
                  </a:cubicBezTo>
                  <a:cubicBezTo>
                    <a:pt x="3060" y="54043"/>
                    <a:pt x="3096" y="54067"/>
                    <a:pt x="3108" y="54067"/>
                  </a:cubicBezTo>
                  <a:lnTo>
                    <a:pt x="112300" y="54067"/>
                  </a:lnTo>
                  <a:cubicBezTo>
                    <a:pt x="112395" y="53972"/>
                    <a:pt x="112479" y="53900"/>
                    <a:pt x="112574" y="53829"/>
                  </a:cubicBezTo>
                  <a:cubicBezTo>
                    <a:pt x="113265" y="53055"/>
                    <a:pt x="113860" y="52234"/>
                    <a:pt x="114324" y="51364"/>
                  </a:cubicBezTo>
                  <a:cubicBezTo>
                    <a:pt x="114789" y="50531"/>
                    <a:pt x="115134" y="49614"/>
                    <a:pt x="115372" y="48626"/>
                  </a:cubicBezTo>
                  <a:cubicBezTo>
                    <a:pt x="115789" y="46876"/>
                    <a:pt x="115753" y="44923"/>
                    <a:pt x="115265" y="43006"/>
                  </a:cubicBezTo>
                  <a:cubicBezTo>
                    <a:pt x="114812" y="41220"/>
                    <a:pt x="113955" y="39434"/>
                    <a:pt x="112765" y="37815"/>
                  </a:cubicBezTo>
                  <a:cubicBezTo>
                    <a:pt x="111574" y="36208"/>
                    <a:pt x="110098" y="34850"/>
                    <a:pt x="108407" y="33767"/>
                  </a:cubicBezTo>
                  <a:cubicBezTo>
                    <a:pt x="106585" y="32600"/>
                    <a:pt x="104430" y="31814"/>
                    <a:pt x="102180" y="31481"/>
                  </a:cubicBezTo>
                  <a:cubicBezTo>
                    <a:pt x="101477" y="31386"/>
                    <a:pt x="100763" y="31326"/>
                    <a:pt x="100061" y="31326"/>
                  </a:cubicBezTo>
                  <a:cubicBezTo>
                    <a:pt x="99608" y="31326"/>
                    <a:pt x="99132" y="31350"/>
                    <a:pt x="98656" y="31398"/>
                  </a:cubicBezTo>
                  <a:cubicBezTo>
                    <a:pt x="97572" y="31505"/>
                    <a:pt x="96453" y="31755"/>
                    <a:pt x="95346" y="32136"/>
                  </a:cubicBezTo>
                  <a:cubicBezTo>
                    <a:pt x="93679" y="32719"/>
                    <a:pt x="92060" y="33612"/>
                    <a:pt x="90393" y="34874"/>
                  </a:cubicBezTo>
                  <a:cubicBezTo>
                    <a:pt x="90536" y="34731"/>
                    <a:pt x="90643" y="34517"/>
                    <a:pt x="90798" y="34255"/>
                  </a:cubicBezTo>
                  <a:cubicBezTo>
                    <a:pt x="91321" y="33303"/>
                    <a:pt x="91690" y="32183"/>
                    <a:pt x="91869" y="30945"/>
                  </a:cubicBezTo>
                  <a:cubicBezTo>
                    <a:pt x="92048" y="29802"/>
                    <a:pt x="92048" y="28624"/>
                    <a:pt x="91881" y="27457"/>
                  </a:cubicBezTo>
                  <a:cubicBezTo>
                    <a:pt x="91738" y="26397"/>
                    <a:pt x="91440" y="25349"/>
                    <a:pt x="91000" y="24337"/>
                  </a:cubicBezTo>
                  <a:cubicBezTo>
                    <a:pt x="90190" y="22432"/>
                    <a:pt x="88881" y="20682"/>
                    <a:pt x="87130" y="19122"/>
                  </a:cubicBezTo>
                  <a:cubicBezTo>
                    <a:pt x="86333" y="18408"/>
                    <a:pt x="85440" y="17741"/>
                    <a:pt x="84451" y="17146"/>
                  </a:cubicBezTo>
                  <a:cubicBezTo>
                    <a:pt x="83523" y="16586"/>
                    <a:pt x="82535" y="16098"/>
                    <a:pt x="81523" y="15717"/>
                  </a:cubicBezTo>
                  <a:cubicBezTo>
                    <a:pt x="80511" y="15336"/>
                    <a:pt x="79487" y="15050"/>
                    <a:pt x="78439" y="14872"/>
                  </a:cubicBezTo>
                  <a:cubicBezTo>
                    <a:pt x="77724" y="14753"/>
                    <a:pt x="76998" y="14693"/>
                    <a:pt x="76260" y="14693"/>
                  </a:cubicBezTo>
                  <a:cubicBezTo>
                    <a:pt x="75998" y="14693"/>
                    <a:pt x="75748" y="14693"/>
                    <a:pt x="75498" y="14705"/>
                  </a:cubicBezTo>
                  <a:cubicBezTo>
                    <a:pt x="74498" y="14765"/>
                    <a:pt x="73486" y="14943"/>
                    <a:pt x="72462" y="15217"/>
                  </a:cubicBezTo>
                  <a:cubicBezTo>
                    <a:pt x="71474" y="15479"/>
                    <a:pt x="70509" y="15872"/>
                    <a:pt x="69569" y="16372"/>
                  </a:cubicBezTo>
                  <a:cubicBezTo>
                    <a:pt x="68235" y="17086"/>
                    <a:pt x="67068" y="18063"/>
                    <a:pt x="66235" y="19146"/>
                  </a:cubicBezTo>
                  <a:cubicBezTo>
                    <a:pt x="66342" y="18753"/>
                    <a:pt x="66402" y="18325"/>
                    <a:pt x="66437" y="17848"/>
                  </a:cubicBezTo>
                  <a:cubicBezTo>
                    <a:pt x="66521" y="16813"/>
                    <a:pt x="66449" y="15741"/>
                    <a:pt x="66235" y="14622"/>
                  </a:cubicBezTo>
                  <a:cubicBezTo>
                    <a:pt x="65854" y="12657"/>
                    <a:pt x="64949" y="10657"/>
                    <a:pt x="63580" y="8835"/>
                  </a:cubicBezTo>
                  <a:cubicBezTo>
                    <a:pt x="62306" y="7121"/>
                    <a:pt x="60675" y="5573"/>
                    <a:pt x="58734" y="4216"/>
                  </a:cubicBezTo>
                  <a:cubicBezTo>
                    <a:pt x="56924" y="2942"/>
                    <a:pt x="54912" y="1930"/>
                    <a:pt x="52805" y="1215"/>
                  </a:cubicBezTo>
                  <a:cubicBezTo>
                    <a:pt x="51828" y="882"/>
                    <a:pt x="50793" y="620"/>
                    <a:pt x="49685" y="418"/>
                  </a:cubicBezTo>
                  <a:cubicBezTo>
                    <a:pt x="48530" y="227"/>
                    <a:pt x="47352" y="96"/>
                    <a:pt x="46173" y="37"/>
                  </a:cubicBezTo>
                  <a:cubicBezTo>
                    <a:pt x="45649" y="25"/>
                    <a:pt x="45173" y="1"/>
                    <a:pt x="44708" y="1"/>
                  </a:cubicBezTo>
                  <a:close/>
                </a:path>
              </a:pathLst>
            </a:custGeom>
            <a:solidFill>
              <a:schemeClr val="accent1"/>
            </a:solidFill>
            <a:ln w="28575" cap="flat" cmpd="sng">
              <a:solidFill>
                <a:srgbClr val="8ABE8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8"/>
            <p:cNvSpPr/>
            <p:nvPr/>
          </p:nvSpPr>
          <p:spPr>
            <a:xfrm>
              <a:off x="4810400" y="3189200"/>
              <a:ext cx="345900" cy="432525"/>
            </a:xfrm>
            <a:custGeom>
              <a:avLst/>
              <a:gdLst/>
              <a:ahLst/>
              <a:cxnLst/>
              <a:rect l="l" t="t" r="r" b="b"/>
              <a:pathLst>
                <a:path w="13836" h="17301" extrusionOk="0">
                  <a:moveTo>
                    <a:pt x="1358" y="13265"/>
                  </a:moveTo>
                  <a:cubicBezTo>
                    <a:pt x="1358" y="13312"/>
                    <a:pt x="1370" y="13348"/>
                    <a:pt x="1370" y="13395"/>
                  </a:cubicBezTo>
                  <a:cubicBezTo>
                    <a:pt x="1370" y="13336"/>
                    <a:pt x="1370" y="13288"/>
                    <a:pt x="1358" y="13265"/>
                  </a:cubicBezTo>
                  <a:close/>
                  <a:moveTo>
                    <a:pt x="10931" y="1"/>
                  </a:moveTo>
                  <a:cubicBezTo>
                    <a:pt x="10538" y="13"/>
                    <a:pt x="10145" y="49"/>
                    <a:pt x="9752" y="96"/>
                  </a:cubicBezTo>
                  <a:cubicBezTo>
                    <a:pt x="8681" y="191"/>
                    <a:pt x="7645" y="572"/>
                    <a:pt x="6668" y="1013"/>
                  </a:cubicBezTo>
                  <a:cubicBezTo>
                    <a:pt x="5704" y="1465"/>
                    <a:pt x="4811" y="2073"/>
                    <a:pt x="3978" y="2751"/>
                  </a:cubicBezTo>
                  <a:cubicBezTo>
                    <a:pt x="3239" y="3370"/>
                    <a:pt x="2585" y="4085"/>
                    <a:pt x="2049" y="4883"/>
                  </a:cubicBezTo>
                  <a:cubicBezTo>
                    <a:pt x="1632" y="5525"/>
                    <a:pt x="1299" y="6240"/>
                    <a:pt x="1001" y="6954"/>
                  </a:cubicBezTo>
                  <a:cubicBezTo>
                    <a:pt x="680" y="7752"/>
                    <a:pt x="453" y="8573"/>
                    <a:pt x="287" y="9419"/>
                  </a:cubicBezTo>
                  <a:cubicBezTo>
                    <a:pt x="144" y="10240"/>
                    <a:pt x="49" y="11074"/>
                    <a:pt x="25" y="11907"/>
                  </a:cubicBezTo>
                  <a:cubicBezTo>
                    <a:pt x="1" y="12729"/>
                    <a:pt x="96" y="13550"/>
                    <a:pt x="322" y="14336"/>
                  </a:cubicBezTo>
                  <a:cubicBezTo>
                    <a:pt x="477" y="14896"/>
                    <a:pt x="715" y="15420"/>
                    <a:pt x="1049" y="15908"/>
                  </a:cubicBezTo>
                  <a:cubicBezTo>
                    <a:pt x="1406" y="16432"/>
                    <a:pt x="1823" y="16860"/>
                    <a:pt x="2323" y="17217"/>
                  </a:cubicBezTo>
                  <a:cubicBezTo>
                    <a:pt x="2401" y="17274"/>
                    <a:pt x="2493" y="17301"/>
                    <a:pt x="2585" y="17301"/>
                  </a:cubicBezTo>
                  <a:cubicBezTo>
                    <a:pt x="2743" y="17301"/>
                    <a:pt x="2903" y="17222"/>
                    <a:pt x="3001" y="17086"/>
                  </a:cubicBezTo>
                  <a:cubicBezTo>
                    <a:pt x="3144" y="16860"/>
                    <a:pt x="3073" y="16586"/>
                    <a:pt x="2858" y="16420"/>
                  </a:cubicBezTo>
                  <a:cubicBezTo>
                    <a:pt x="2787" y="16360"/>
                    <a:pt x="2704" y="16301"/>
                    <a:pt x="2620" y="16241"/>
                  </a:cubicBezTo>
                  <a:cubicBezTo>
                    <a:pt x="2418" y="16062"/>
                    <a:pt x="2239" y="15848"/>
                    <a:pt x="2073" y="15634"/>
                  </a:cubicBezTo>
                  <a:cubicBezTo>
                    <a:pt x="1906" y="15360"/>
                    <a:pt x="1763" y="15098"/>
                    <a:pt x="1656" y="14800"/>
                  </a:cubicBezTo>
                  <a:cubicBezTo>
                    <a:pt x="1513" y="14336"/>
                    <a:pt x="1418" y="13872"/>
                    <a:pt x="1358" y="13395"/>
                  </a:cubicBezTo>
                  <a:cubicBezTo>
                    <a:pt x="1311" y="12622"/>
                    <a:pt x="1358" y="11848"/>
                    <a:pt x="1477" y="11074"/>
                  </a:cubicBezTo>
                  <a:cubicBezTo>
                    <a:pt x="1596" y="10514"/>
                    <a:pt x="1763" y="9978"/>
                    <a:pt x="1954" y="9443"/>
                  </a:cubicBezTo>
                  <a:cubicBezTo>
                    <a:pt x="2144" y="8883"/>
                    <a:pt x="2370" y="8347"/>
                    <a:pt x="2620" y="7835"/>
                  </a:cubicBezTo>
                  <a:cubicBezTo>
                    <a:pt x="2966" y="7157"/>
                    <a:pt x="3358" y="6526"/>
                    <a:pt x="3835" y="5942"/>
                  </a:cubicBezTo>
                  <a:cubicBezTo>
                    <a:pt x="4335" y="5371"/>
                    <a:pt x="4906" y="4883"/>
                    <a:pt x="5514" y="4442"/>
                  </a:cubicBezTo>
                  <a:cubicBezTo>
                    <a:pt x="6276" y="3942"/>
                    <a:pt x="7073" y="3525"/>
                    <a:pt x="7919" y="3216"/>
                  </a:cubicBezTo>
                  <a:cubicBezTo>
                    <a:pt x="8835" y="2906"/>
                    <a:pt x="9752" y="2680"/>
                    <a:pt x="10705" y="2573"/>
                  </a:cubicBezTo>
                  <a:cubicBezTo>
                    <a:pt x="11098" y="2561"/>
                    <a:pt x="11490" y="2561"/>
                    <a:pt x="11883" y="2561"/>
                  </a:cubicBezTo>
                  <a:lnTo>
                    <a:pt x="12479" y="2561"/>
                  </a:lnTo>
                  <a:cubicBezTo>
                    <a:pt x="12526" y="2573"/>
                    <a:pt x="12562" y="2573"/>
                    <a:pt x="12610" y="2597"/>
                  </a:cubicBezTo>
                  <a:cubicBezTo>
                    <a:pt x="12632" y="2598"/>
                    <a:pt x="12653" y="2598"/>
                    <a:pt x="12675" y="2598"/>
                  </a:cubicBezTo>
                  <a:cubicBezTo>
                    <a:pt x="12863" y="2598"/>
                    <a:pt x="13033" y="2552"/>
                    <a:pt x="13193" y="2477"/>
                  </a:cubicBezTo>
                  <a:cubicBezTo>
                    <a:pt x="13443" y="2335"/>
                    <a:pt x="13657" y="2096"/>
                    <a:pt x="13741" y="1823"/>
                  </a:cubicBezTo>
                  <a:cubicBezTo>
                    <a:pt x="13836" y="1537"/>
                    <a:pt x="13812" y="1204"/>
                    <a:pt x="13669" y="942"/>
                  </a:cubicBezTo>
                  <a:cubicBezTo>
                    <a:pt x="13550" y="703"/>
                    <a:pt x="13300" y="453"/>
                    <a:pt x="13026" y="394"/>
                  </a:cubicBezTo>
                  <a:cubicBezTo>
                    <a:pt x="12800" y="346"/>
                    <a:pt x="12610" y="239"/>
                    <a:pt x="12383" y="180"/>
                  </a:cubicBezTo>
                  <a:cubicBezTo>
                    <a:pt x="12086" y="108"/>
                    <a:pt x="11788" y="61"/>
                    <a:pt x="11490" y="37"/>
                  </a:cubicBezTo>
                  <a:cubicBezTo>
                    <a:pt x="11300" y="13"/>
                    <a:pt x="11121" y="1"/>
                    <a:pt x="10931" y="1"/>
                  </a:cubicBezTo>
                  <a:close/>
                </a:path>
              </a:pathLst>
            </a:custGeom>
            <a:solidFill>
              <a:srgbClr val="191919">
                <a:alpha val="1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8"/>
            <p:cNvSpPr/>
            <p:nvPr/>
          </p:nvSpPr>
          <p:spPr>
            <a:xfrm>
              <a:off x="5203325" y="3207075"/>
              <a:ext cx="59550" cy="58075"/>
            </a:xfrm>
            <a:custGeom>
              <a:avLst/>
              <a:gdLst/>
              <a:ahLst/>
              <a:cxnLst/>
              <a:rect l="l" t="t" r="r" b="b"/>
              <a:pathLst>
                <a:path w="2382" h="2323" extrusionOk="0">
                  <a:moveTo>
                    <a:pt x="1250" y="0"/>
                  </a:moveTo>
                  <a:cubicBezTo>
                    <a:pt x="619" y="12"/>
                    <a:pt x="60" y="453"/>
                    <a:pt x="36" y="1096"/>
                  </a:cubicBezTo>
                  <a:cubicBezTo>
                    <a:pt x="0" y="1715"/>
                    <a:pt x="500" y="2322"/>
                    <a:pt x="1131" y="2322"/>
                  </a:cubicBezTo>
                  <a:cubicBezTo>
                    <a:pt x="1762" y="2322"/>
                    <a:pt x="2310" y="1893"/>
                    <a:pt x="2358" y="1227"/>
                  </a:cubicBezTo>
                  <a:cubicBezTo>
                    <a:pt x="2381" y="608"/>
                    <a:pt x="1893" y="0"/>
                    <a:pt x="1250" y="0"/>
                  </a:cubicBezTo>
                  <a:close/>
                </a:path>
              </a:pathLst>
            </a:custGeom>
            <a:solidFill>
              <a:srgbClr val="191919">
                <a:alpha val="1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8"/>
            <p:cNvSpPr/>
            <p:nvPr/>
          </p:nvSpPr>
          <p:spPr>
            <a:xfrm>
              <a:off x="5314950" y="3515150"/>
              <a:ext cx="292600" cy="160775"/>
            </a:xfrm>
            <a:custGeom>
              <a:avLst/>
              <a:gdLst/>
              <a:ahLst/>
              <a:cxnLst/>
              <a:rect l="l" t="t" r="r" b="b"/>
              <a:pathLst>
                <a:path w="11704" h="6431" extrusionOk="0">
                  <a:moveTo>
                    <a:pt x="3691" y="0"/>
                  </a:moveTo>
                  <a:cubicBezTo>
                    <a:pt x="3655" y="36"/>
                    <a:pt x="3596" y="36"/>
                    <a:pt x="3548" y="36"/>
                  </a:cubicBezTo>
                  <a:cubicBezTo>
                    <a:pt x="3000" y="48"/>
                    <a:pt x="2441" y="107"/>
                    <a:pt x="1905" y="227"/>
                  </a:cubicBezTo>
                  <a:cubicBezTo>
                    <a:pt x="1357" y="346"/>
                    <a:pt x="833" y="536"/>
                    <a:pt x="345" y="774"/>
                  </a:cubicBezTo>
                  <a:lnTo>
                    <a:pt x="167" y="869"/>
                  </a:lnTo>
                  <a:cubicBezTo>
                    <a:pt x="36" y="941"/>
                    <a:pt x="0" y="1119"/>
                    <a:pt x="83" y="1239"/>
                  </a:cubicBezTo>
                  <a:cubicBezTo>
                    <a:pt x="136" y="1321"/>
                    <a:pt x="217" y="1356"/>
                    <a:pt x="302" y="1356"/>
                  </a:cubicBezTo>
                  <a:cubicBezTo>
                    <a:pt x="352" y="1356"/>
                    <a:pt x="404" y="1344"/>
                    <a:pt x="452" y="1322"/>
                  </a:cubicBezTo>
                  <a:lnTo>
                    <a:pt x="714" y="1191"/>
                  </a:lnTo>
                  <a:cubicBezTo>
                    <a:pt x="1179" y="989"/>
                    <a:pt x="1667" y="846"/>
                    <a:pt x="2179" y="762"/>
                  </a:cubicBezTo>
                  <a:cubicBezTo>
                    <a:pt x="2484" y="719"/>
                    <a:pt x="2794" y="693"/>
                    <a:pt x="3108" y="693"/>
                  </a:cubicBezTo>
                  <a:cubicBezTo>
                    <a:pt x="3308" y="693"/>
                    <a:pt x="3511" y="703"/>
                    <a:pt x="3715" y="727"/>
                  </a:cubicBezTo>
                  <a:cubicBezTo>
                    <a:pt x="4310" y="810"/>
                    <a:pt x="4882" y="953"/>
                    <a:pt x="5453" y="1167"/>
                  </a:cubicBezTo>
                  <a:cubicBezTo>
                    <a:pt x="5763" y="1286"/>
                    <a:pt x="6060" y="1429"/>
                    <a:pt x="6358" y="1596"/>
                  </a:cubicBezTo>
                  <a:cubicBezTo>
                    <a:pt x="6668" y="1762"/>
                    <a:pt x="6953" y="1965"/>
                    <a:pt x="7239" y="2155"/>
                  </a:cubicBezTo>
                  <a:cubicBezTo>
                    <a:pt x="7846" y="2608"/>
                    <a:pt x="8382" y="3155"/>
                    <a:pt x="8870" y="3739"/>
                  </a:cubicBezTo>
                  <a:cubicBezTo>
                    <a:pt x="9311" y="4275"/>
                    <a:pt x="9668" y="4834"/>
                    <a:pt x="9966" y="5465"/>
                  </a:cubicBezTo>
                  <a:cubicBezTo>
                    <a:pt x="10025" y="5608"/>
                    <a:pt x="10073" y="5763"/>
                    <a:pt x="10144" y="5894"/>
                  </a:cubicBezTo>
                  <a:cubicBezTo>
                    <a:pt x="10216" y="6084"/>
                    <a:pt x="10323" y="6251"/>
                    <a:pt x="10513" y="6346"/>
                  </a:cubicBezTo>
                  <a:cubicBezTo>
                    <a:pt x="10631" y="6401"/>
                    <a:pt x="10758" y="6430"/>
                    <a:pt x="10889" y="6430"/>
                  </a:cubicBezTo>
                  <a:cubicBezTo>
                    <a:pt x="10958" y="6430"/>
                    <a:pt x="11027" y="6422"/>
                    <a:pt x="11097" y="6406"/>
                  </a:cubicBezTo>
                  <a:cubicBezTo>
                    <a:pt x="11490" y="6287"/>
                    <a:pt x="11704" y="5846"/>
                    <a:pt x="11597" y="5453"/>
                  </a:cubicBezTo>
                  <a:cubicBezTo>
                    <a:pt x="11454" y="4870"/>
                    <a:pt x="11192" y="4322"/>
                    <a:pt x="10894" y="3798"/>
                  </a:cubicBezTo>
                  <a:cubicBezTo>
                    <a:pt x="10597" y="3275"/>
                    <a:pt x="10216" y="2810"/>
                    <a:pt x="9799" y="2382"/>
                  </a:cubicBezTo>
                  <a:cubicBezTo>
                    <a:pt x="9382" y="1965"/>
                    <a:pt x="8894" y="1608"/>
                    <a:pt x="8394" y="1298"/>
                  </a:cubicBezTo>
                  <a:cubicBezTo>
                    <a:pt x="8180" y="1167"/>
                    <a:pt x="7941" y="1024"/>
                    <a:pt x="7691" y="905"/>
                  </a:cubicBezTo>
                  <a:cubicBezTo>
                    <a:pt x="7418" y="774"/>
                    <a:pt x="7120" y="655"/>
                    <a:pt x="6822" y="548"/>
                  </a:cubicBezTo>
                  <a:cubicBezTo>
                    <a:pt x="5822" y="179"/>
                    <a:pt x="4763" y="0"/>
                    <a:pt x="3691" y="0"/>
                  </a:cubicBezTo>
                  <a:close/>
                </a:path>
              </a:pathLst>
            </a:custGeom>
            <a:solidFill>
              <a:srgbClr val="191919">
                <a:alpha val="1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8"/>
            <p:cNvSpPr/>
            <p:nvPr/>
          </p:nvSpPr>
          <p:spPr>
            <a:xfrm>
              <a:off x="4549675" y="4443825"/>
              <a:ext cx="2232725" cy="21975"/>
            </a:xfrm>
            <a:custGeom>
              <a:avLst/>
              <a:gdLst/>
              <a:ahLst/>
              <a:cxnLst/>
              <a:rect l="l" t="t" r="r" b="b"/>
              <a:pathLst>
                <a:path w="89309" h="879" extrusionOk="0">
                  <a:moveTo>
                    <a:pt x="64508" y="1"/>
                  </a:moveTo>
                  <a:cubicBezTo>
                    <a:pt x="62925" y="13"/>
                    <a:pt x="61305" y="13"/>
                    <a:pt x="59686" y="13"/>
                  </a:cubicBezTo>
                  <a:cubicBezTo>
                    <a:pt x="54412" y="36"/>
                    <a:pt x="49125" y="60"/>
                    <a:pt x="43863" y="72"/>
                  </a:cubicBezTo>
                  <a:cubicBezTo>
                    <a:pt x="41315" y="96"/>
                    <a:pt x="38767" y="108"/>
                    <a:pt x="36207" y="108"/>
                  </a:cubicBezTo>
                  <a:cubicBezTo>
                    <a:pt x="33814" y="108"/>
                    <a:pt x="31409" y="108"/>
                    <a:pt x="29004" y="120"/>
                  </a:cubicBezTo>
                  <a:cubicBezTo>
                    <a:pt x="26813" y="120"/>
                    <a:pt x="24610" y="120"/>
                    <a:pt x="22431" y="132"/>
                  </a:cubicBezTo>
                  <a:cubicBezTo>
                    <a:pt x="20145" y="156"/>
                    <a:pt x="17859" y="167"/>
                    <a:pt x="15585" y="191"/>
                  </a:cubicBezTo>
                  <a:cubicBezTo>
                    <a:pt x="10668" y="251"/>
                    <a:pt x="5739" y="239"/>
                    <a:pt x="833" y="286"/>
                  </a:cubicBezTo>
                  <a:cubicBezTo>
                    <a:pt x="607" y="286"/>
                    <a:pt x="369" y="286"/>
                    <a:pt x="155" y="298"/>
                  </a:cubicBezTo>
                  <a:cubicBezTo>
                    <a:pt x="71" y="298"/>
                    <a:pt x="0" y="358"/>
                    <a:pt x="0" y="453"/>
                  </a:cubicBezTo>
                  <a:cubicBezTo>
                    <a:pt x="0" y="525"/>
                    <a:pt x="60" y="596"/>
                    <a:pt x="155" y="596"/>
                  </a:cubicBezTo>
                  <a:cubicBezTo>
                    <a:pt x="5013" y="656"/>
                    <a:pt x="9894" y="656"/>
                    <a:pt x="14776" y="691"/>
                  </a:cubicBezTo>
                  <a:cubicBezTo>
                    <a:pt x="17097" y="703"/>
                    <a:pt x="19431" y="727"/>
                    <a:pt x="21765" y="751"/>
                  </a:cubicBezTo>
                  <a:cubicBezTo>
                    <a:pt x="23979" y="763"/>
                    <a:pt x="26182" y="763"/>
                    <a:pt x="28385" y="763"/>
                  </a:cubicBezTo>
                  <a:cubicBezTo>
                    <a:pt x="30718" y="763"/>
                    <a:pt x="33052" y="775"/>
                    <a:pt x="35397" y="775"/>
                  </a:cubicBezTo>
                  <a:cubicBezTo>
                    <a:pt x="37981" y="775"/>
                    <a:pt x="40577" y="787"/>
                    <a:pt x="43160" y="810"/>
                  </a:cubicBezTo>
                  <a:cubicBezTo>
                    <a:pt x="48387" y="834"/>
                    <a:pt x="53626" y="846"/>
                    <a:pt x="58853" y="870"/>
                  </a:cubicBezTo>
                  <a:cubicBezTo>
                    <a:pt x="60252" y="876"/>
                    <a:pt x="61651" y="879"/>
                    <a:pt x="63047" y="879"/>
                  </a:cubicBezTo>
                  <a:cubicBezTo>
                    <a:pt x="64443" y="879"/>
                    <a:pt x="65836" y="876"/>
                    <a:pt x="67223" y="870"/>
                  </a:cubicBezTo>
                  <a:cubicBezTo>
                    <a:pt x="69604" y="870"/>
                    <a:pt x="72009" y="846"/>
                    <a:pt x="74390" y="834"/>
                  </a:cubicBezTo>
                  <a:cubicBezTo>
                    <a:pt x="76843" y="822"/>
                    <a:pt x="79284" y="787"/>
                    <a:pt x="81736" y="763"/>
                  </a:cubicBezTo>
                  <a:cubicBezTo>
                    <a:pt x="82915" y="751"/>
                    <a:pt x="84070" y="751"/>
                    <a:pt x="85249" y="727"/>
                  </a:cubicBezTo>
                  <a:cubicBezTo>
                    <a:pt x="86297" y="715"/>
                    <a:pt x="87332" y="703"/>
                    <a:pt x="88356" y="691"/>
                  </a:cubicBezTo>
                  <a:lnTo>
                    <a:pt x="89059" y="691"/>
                  </a:lnTo>
                  <a:cubicBezTo>
                    <a:pt x="89190" y="691"/>
                    <a:pt x="89309" y="572"/>
                    <a:pt x="89309" y="429"/>
                  </a:cubicBezTo>
                  <a:cubicBezTo>
                    <a:pt x="89309" y="298"/>
                    <a:pt x="89190" y="179"/>
                    <a:pt x="89059" y="179"/>
                  </a:cubicBezTo>
                  <a:cubicBezTo>
                    <a:pt x="88023" y="179"/>
                    <a:pt x="86975" y="167"/>
                    <a:pt x="85939" y="156"/>
                  </a:cubicBezTo>
                  <a:cubicBezTo>
                    <a:pt x="84761" y="132"/>
                    <a:pt x="83582" y="132"/>
                    <a:pt x="82403" y="120"/>
                  </a:cubicBezTo>
                  <a:cubicBezTo>
                    <a:pt x="79951" y="108"/>
                    <a:pt x="77486" y="60"/>
                    <a:pt x="75021" y="48"/>
                  </a:cubicBezTo>
                  <a:cubicBezTo>
                    <a:pt x="72700" y="25"/>
                    <a:pt x="70366" y="13"/>
                    <a:pt x="68032" y="1"/>
                  </a:cubicBezTo>
                  <a:close/>
                </a:path>
              </a:pathLst>
            </a:custGeom>
            <a:solidFill>
              <a:srgbClr val="B8E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8"/>
            <p:cNvSpPr/>
            <p:nvPr/>
          </p:nvSpPr>
          <p:spPr>
            <a:xfrm>
              <a:off x="4789275" y="4063125"/>
              <a:ext cx="102125" cy="49150"/>
            </a:xfrm>
            <a:custGeom>
              <a:avLst/>
              <a:gdLst/>
              <a:ahLst/>
              <a:cxnLst/>
              <a:rect l="l" t="t" r="r" b="b"/>
              <a:pathLst>
                <a:path w="4085" h="1966" extrusionOk="0">
                  <a:moveTo>
                    <a:pt x="2037" y="1"/>
                  </a:moveTo>
                  <a:cubicBezTo>
                    <a:pt x="905" y="1"/>
                    <a:pt x="1" y="453"/>
                    <a:pt x="1" y="989"/>
                  </a:cubicBezTo>
                  <a:cubicBezTo>
                    <a:pt x="1" y="1537"/>
                    <a:pt x="905" y="1965"/>
                    <a:pt x="2037" y="1965"/>
                  </a:cubicBezTo>
                  <a:cubicBezTo>
                    <a:pt x="3156" y="1965"/>
                    <a:pt x="4073" y="1525"/>
                    <a:pt x="4084" y="989"/>
                  </a:cubicBezTo>
                  <a:cubicBezTo>
                    <a:pt x="4084" y="441"/>
                    <a:pt x="3168" y="1"/>
                    <a:pt x="2037" y="1"/>
                  </a:cubicBezTo>
                  <a:close/>
                </a:path>
              </a:pathLst>
            </a:custGeom>
            <a:solidFill>
              <a:srgbClr val="191919">
                <a:alpha val="1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8"/>
            <p:cNvSpPr/>
            <p:nvPr/>
          </p:nvSpPr>
          <p:spPr>
            <a:xfrm>
              <a:off x="5521225" y="4057175"/>
              <a:ext cx="110150" cy="53000"/>
            </a:xfrm>
            <a:custGeom>
              <a:avLst/>
              <a:gdLst/>
              <a:ahLst/>
              <a:cxnLst/>
              <a:rect l="l" t="t" r="r" b="b"/>
              <a:pathLst>
                <a:path w="4406" h="2120" extrusionOk="0">
                  <a:moveTo>
                    <a:pt x="2203" y="1"/>
                  </a:moveTo>
                  <a:cubicBezTo>
                    <a:pt x="976" y="1"/>
                    <a:pt x="0" y="477"/>
                    <a:pt x="0" y="1060"/>
                  </a:cubicBezTo>
                  <a:cubicBezTo>
                    <a:pt x="0" y="1644"/>
                    <a:pt x="1000" y="2120"/>
                    <a:pt x="2203" y="2120"/>
                  </a:cubicBezTo>
                  <a:cubicBezTo>
                    <a:pt x="3405" y="2120"/>
                    <a:pt x="4393" y="1644"/>
                    <a:pt x="4405" y="1060"/>
                  </a:cubicBezTo>
                  <a:cubicBezTo>
                    <a:pt x="4405" y="477"/>
                    <a:pt x="3417" y="1"/>
                    <a:pt x="2203" y="1"/>
                  </a:cubicBezTo>
                  <a:close/>
                </a:path>
              </a:pathLst>
            </a:custGeom>
            <a:solidFill>
              <a:srgbClr val="191919">
                <a:alpha val="1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1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6"/>
          <p:cNvSpPr txBox="1">
            <a:spLocks noGrp="1"/>
          </p:cNvSpPr>
          <p:nvPr>
            <p:ph type="title"/>
          </p:nvPr>
        </p:nvSpPr>
        <p:spPr>
          <a:xfrm>
            <a:off x="2147000" y="2217050"/>
            <a:ext cx="1120800" cy="390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42" name="Google Shape;142;p16"/>
          <p:cNvSpPr txBox="1">
            <a:spLocks noGrp="1"/>
          </p:cNvSpPr>
          <p:nvPr>
            <p:ph type="subTitle" idx="1"/>
          </p:nvPr>
        </p:nvSpPr>
        <p:spPr>
          <a:xfrm>
            <a:off x="1877400" y="2585540"/>
            <a:ext cx="1659900" cy="8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16"/>
          <p:cNvSpPr txBox="1">
            <a:spLocks noGrp="1"/>
          </p:cNvSpPr>
          <p:nvPr>
            <p:ph type="title" idx="2"/>
          </p:nvPr>
        </p:nvSpPr>
        <p:spPr>
          <a:xfrm>
            <a:off x="3952200" y="2217050"/>
            <a:ext cx="1120800" cy="390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44" name="Google Shape;144;p16"/>
          <p:cNvSpPr txBox="1">
            <a:spLocks noGrp="1"/>
          </p:cNvSpPr>
          <p:nvPr>
            <p:ph type="subTitle" idx="3"/>
          </p:nvPr>
        </p:nvSpPr>
        <p:spPr>
          <a:xfrm>
            <a:off x="3715400" y="1391148"/>
            <a:ext cx="1659900" cy="8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16"/>
          <p:cNvSpPr txBox="1">
            <a:spLocks noGrp="1"/>
          </p:cNvSpPr>
          <p:nvPr>
            <p:ph type="title" idx="4"/>
          </p:nvPr>
        </p:nvSpPr>
        <p:spPr>
          <a:xfrm>
            <a:off x="5854325" y="2217050"/>
            <a:ext cx="1120800" cy="390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46" name="Google Shape;146;p16"/>
          <p:cNvSpPr txBox="1">
            <a:spLocks noGrp="1"/>
          </p:cNvSpPr>
          <p:nvPr>
            <p:ph type="subTitle" idx="5"/>
          </p:nvPr>
        </p:nvSpPr>
        <p:spPr>
          <a:xfrm>
            <a:off x="5606696" y="2585540"/>
            <a:ext cx="1659900" cy="8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16"/>
          <p:cNvSpPr txBox="1">
            <a:spLocks noGrp="1"/>
          </p:cNvSpPr>
          <p:nvPr>
            <p:ph type="title" idx="6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16"/>
          <p:cNvSpPr/>
          <p:nvPr/>
        </p:nvSpPr>
        <p:spPr>
          <a:xfrm>
            <a:off x="0" y="4873350"/>
            <a:ext cx="9144000" cy="276900"/>
          </a:xfrm>
          <a:prstGeom prst="rect">
            <a:avLst/>
          </a:prstGeom>
          <a:solidFill>
            <a:srgbClr val="FCB0B6"/>
          </a:solidFill>
          <a:ln w="28575" cap="flat" cmpd="sng">
            <a:solidFill>
              <a:srgbClr val="DE8C9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9" name="Google Shape;149;p16"/>
          <p:cNvGrpSpPr/>
          <p:nvPr/>
        </p:nvGrpSpPr>
        <p:grpSpPr>
          <a:xfrm>
            <a:off x="-745260" y="4099155"/>
            <a:ext cx="2266280" cy="1068893"/>
            <a:chOff x="3992750" y="3100500"/>
            <a:chExt cx="2894725" cy="1365300"/>
          </a:xfrm>
        </p:grpSpPr>
        <p:sp>
          <p:nvSpPr>
            <p:cNvPr id="150" name="Google Shape;150;p16"/>
            <p:cNvSpPr/>
            <p:nvPr/>
          </p:nvSpPr>
          <p:spPr>
            <a:xfrm>
              <a:off x="3992750" y="3100500"/>
              <a:ext cx="2894725" cy="1351700"/>
            </a:xfrm>
            <a:custGeom>
              <a:avLst/>
              <a:gdLst/>
              <a:ahLst/>
              <a:cxnLst/>
              <a:rect l="l" t="t" r="r" b="b"/>
              <a:pathLst>
                <a:path w="115789" h="54068" extrusionOk="0">
                  <a:moveTo>
                    <a:pt x="44708" y="1"/>
                  </a:moveTo>
                  <a:cubicBezTo>
                    <a:pt x="42863" y="1"/>
                    <a:pt x="40994" y="191"/>
                    <a:pt x="39172" y="549"/>
                  </a:cubicBezTo>
                  <a:cubicBezTo>
                    <a:pt x="36898" y="989"/>
                    <a:pt x="34660" y="1715"/>
                    <a:pt x="32576" y="2716"/>
                  </a:cubicBezTo>
                  <a:cubicBezTo>
                    <a:pt x="30480" y="3728"/>
                    <a:pt x="28540" y="5013"/>
                    <a:pt x="26849" y="6549"/>
                  </a:cubicBezTo>
                  <a:cubicBezTo>
                    <a:pt x="26004" y="7311"/>
                    <a:pt x="25194" y="8181"/>
                    <a:pt x="24468" y="9085"/>
                  </a:cubicBezTo>
                  <a:cubicBezTo>
                    <a:pt x="23527" y="10240"/>
                    <a:pt x="22825" y="11336"/>
                    <a:pt x="22289" y="12407"/>
                  </a:cubicBezTo>
                  <a:cubicBezTo>
                    <a:pt x="21979" y="13038"/>
                    <a:pt x="21694" y="13729"/>
                    <a:pt x="21491" y="14431"/>
                  </a:cubicBezTo>
                  <a:cubicBezTo>
                    <a:pt x="21313" y="15039"/>
                    <a:pt x="21182" y="15693"/>
                    <a:pt x="21086" y="16455"/>
                  </a:cubicBezTo>
                  <a:cubicBezTo>
                    <a:pt x="20955" y="17705"/>
                    <a:pt x="21039" y="19063"/>
                    <a:pt x="21348" y="20468"/>
                  </a:cubicBezTo>
                  <a:cubicBezTo>
                    <a:pt x="21610" y="21587"/>
                    <a:pt x="22027" y="22718"/>
                    <a:pt x="22622" y="23956"/>
                  </a:cubicBezTo>
                  <a:cubicBezTo>
                    <a:pt x="21967" y="23504"/>
                    <a:pt x="21217" y="23135"/>
                    <a:pt x="20420" y="22873"/>
                  </a:cubicBezTo>
                  <a:cubicBezTo>
                    <a:pt x="19384" y="22516"/>
                    <a:pt x="18288" y="22337"/>
                    <a:pt x="17157" y="22313"/>
                  </a:cubicBezTo>
                  <a:lnTo>
                    <a:pt x="17003" y="22313"/>
                  </a:lnTo>
                  <a:cubicBezTo>
                    <a:pt x="14955" y="22313"/>
                    <a:pt x="12823" y="22837"/>
                    <a:pt x="10871" y="23801"/>
                  </a:cubicBezTo>
                  <a:cubicBezTo>
                    <a:pt x="8823" y="24825"/>
                    <a:pt x="7180" y="26278"/>
                    <a:pt x="6144" y="27957"/>
                  </a:cubicBezTo>
                  <a:cubicBezTo>
                    <a:pt x="5120" y="29612"/>
                    <a:pt x="4572" y="31588"/>
                    <a:pt x="4537" y="33684"/>
                  </a:cubicBezTo>
                  <a:cubicBezTo>
                    <a:pt x="4501" y="35577"/>
                    <a:pt x="4918" y="37434"/>
                    <a:pt x="5727" y="39077"/>
                  </a:cubicBezTo>
                  <a:cubicBezTo>
                    <a:pt x="6323" y="40280"/>
                    <a:pt x="7156" y="41363"/>
                    <a:pt x="8144" y="42220"/>
                  </a:cubicBezTo>
                  <a:cubicBezTo>
                    <a:pt x="7882" y="42161"/>
                    <a:pt x="7609" y="42125"/>
                    <a:pt x="7251" y="42125"/>
                  </a:cubicBezTo>
                  <a:cubicBezTo>
                    <a:pt x="7061" y="42125"/>
                    <a:pt x="6906" y="42125"/>
                    <a:pt x="6727" y="42137"/>
                  </a:cubicBezTo>
                  <a:cubicBezTo>
                    <a:pt x="5870" y="42197"/>
                    <a:pt x="5001" y="42423"/>
                    <a:pt x="4203" y="42816"/>
                  </a:cubicBezTo>
                  <a:cubicBezTo>
                    <a:pt x="2691" y="43530"/>
                    <a:pt x="1453" y="44780"/>
                    <a:pt x="739" y="46328"/>
                  </a:cubicBezTo>
                  <a:cubicBezTo>
                    <a:pt x="143" y="47590"/>
                    <a:pt x="0" y="49007"/>
                    <a:pt x="310" y="50293"/>
                  </a:cubicBezTo>
                  <a:cubicBezTo>
                    <a:pt x="477" y="50995"/>
                    <a:pt x="786" y="51650"/>
                    <a:pt x="1239" y="52281"/>
                  </a:cubicBezTo>
                  <a:cubicBezTo>
                    <a:pt x="1679" y="52912"/>
                    <a:pt x="2286" y="53508"/>
                    <a:pt x="3048" y="54031"/>
                  </a:cubicBezTo>
                  <a:cubicBezTo>
                    <a:pt x="3060" y="54043"/>
                    <a:pt x="3096" y="54067"/>
                    <a:pt x="3108" y="54067"/>
                  </a:cubicBezTo>
                  <a:lnTo>
                    <a:pt x="112300" y="54067"/>
                  </a:lnTo>
                  <a:cubicBezTo>
                    <a:pt x="112395" y="53972"/>
                    <a:pt x="112479" y="53900"/>
                    <a:pt x="112574" y="53829"/>
                  </a:cubicBezTo>
                  <a:cubicBezTo>
                    <a:pt x="113265" y="53055"/>
                    <a:pt x="113860" y="52234"/>
                    <a:pt x="114324" y="51364"/>
                  </a:cubicBezTo>
                  <a:cubicBezTo>
                    <a:pt x="114789" y="50531"/>
                    <a:pt x="115134" y="49614"/>
                    <a:pt x="115372" y="48626"/>
                  </a:cubicBezTo>
                  <a:cubicBezTo>
                    <a:pt x="115789" y="46876"/>
                    <a:pt x="115753" y="44923"/>
                    <a:pt x="115265" y="43006"/>
                  </a:cubicBezTo>
                  <a:cubicBezTo>
                    <a:pt x="114812" y="41220"/>
                    <a:pt x="113955" y="39434"/>
                    <a:pt x="112765" y="37815"/>
                  </a:cubicBezTo>
                  <a:cubicBezTo>
                    <a:pt x="111574" y="36208"/>
                    <a:pt x="110098" y="34850"/>
                    <a:pt x="108407" y="33767"/>
                  </a:cubicBezTo>
                  <a:cubicBezTo>
                    <a:pt x="106585" y="32600"/>
                    <a:pt x="104430" y="31814"/>
                    <a:pt x="102180" y="31481"/>
                  </a:cubicBezTo>
                  <a:cubicBezTo>
                    <a:pt x="101477" y="31386"/>
                    <a:pt x="100763" y="31326"/>
                    <a:pt x="100061" y="31326"/>
                  </a:cubicBezTo>
                  <a:cubicBezTo>
                    <a:pt x="99608" y="31326"/>
                    <a:pt x="99132" y="31350"/>
                    <a:pt x="98656" y="31398"/>
                  </a:cubicBezTo>
                  <a:cubicBezTo>
                    <a:pt x="97572" y="31505"/>
                    <a:pt x="96453" y="31755"/>
                    <a:pt x="95346" y="32136"/>
                  </a:cubicBezTo>
                  <a:cubicBezTo>
                    <a:pt x="93679" y="32719"/>
                    <a:pt x="92060" y="33612"/>
                    <a:pt x="90393" y="34874"/>
                  </a:cubicBezTo>
                  <a:cubicBezTo>
                    <a:pt x="90536" y="34731"/>
                    <a:pt x="90643" y="34517"/>
                    <a:pt x="90798" y="34255"/>
                  </a:cubicBezTo>
                  <a:cubicBezTo>
                    <a:pt x="91321" y="33303"/>
                    <a:pt x="91690" y="32183"/>
                    <a:pt x="91869" y="30945"/>
                  </a:cubicBezTo>
                  <a:cubicBezTo>
                    <a:pt x="92048" y="29802"/>
                    <a:pt x="92048" y="28624"/>
                    <a:pt x="91881" y="27457"/>
                  </a:cubicBezTo>
                  <a:cubicBezTo>
                    <a:pt x="91738" y="26397"/>
                    <a:pt x="91440" y="25349"/>
                    <a:pt x="91000" y="24337"/>
                  </a:cubicBezTo>
                  <a:cubicBezTo>
                    <a:pt x="90190" y="22432"/>
                    <a:pt x="88881" y="20682"/>
                    <a:pt x="87130" y="19122"/>
                  </a:cubicBezTo>
                  <a:cubicBezTo>
                    <a:pt x="86333" y="18408"/>
                    <a:pt x="85440" y="17741"/>
                    <a:pt x="84451" y="17146"/>
                  </a:cubicBezTo>
                  <a:cubicBezTo>
                    <a:pt x="83523" y="16586"/>
                    <a:pt x="82535" y="16098"/>
                    <a:pt x="81523" y="15717"/>
                  </a:cubicBezTo>
                  <a:cubicBezTo>
                    <a:pt x="80511" y="15336"/>
                    <a:pt x="79487" y="15050"/>
                    <a:pt x="78439" y="14872"/>
                  </a:cubicBezTo>
                  <a:cubicBezTo>
                    <a:pt x="77724" y="14753"/>
                    <a:pt x="76998" y="14693"/>
                    <a:pt x="76260" y="14693"/>
                  </a:cubicBezTo>
                  <a:cubicBezTo>
                    <a:pt x="75998" y="14693"/>
                    <a:pt x="75748" y="14693"/>
                    <a:pt x="75498" y="14705"/>
                  </a:cubicBezTo>
                  <a:cubicBezTo>
                    <a:pt x="74498" y="14765"/>
                    <a:pt x="73486" y="14943"/>
                    <a:pt x="72462" y="15217"/>
                  </a:cubicBezTo>
                  <a:cubicBezTo>
                    <a:pt x="71474" y="15479"/>
                    <a:pt x="70509" y="15872"/>
                    <a:pt x="69569" y="16372"/>
                  </a:cubicBezTo>
                  <a:cubicBezTo>
                    <a:pt x="68235" y="17086"/>
                    <a:pt x="67068" y="18063"/>
                    <a:pt x="66235" y="19146"/>
                  </a:cubicBezTo>
                  <a:cubicBezTo>
                    <a:pt x="66342" y="18753"/>
                    <a:pt x="66402" y="18325"/>
                    <a:pt x="66437" y="17848"/>
                  </a:cubicBezTo>
                  <a:cubicBezTo>
                    <a:pt x="66521" y="16813"/>
                    <a:pt x="66449" y="15741"/>
                    <a:pt x="66235" y="14622"/>
                  </a:cubicBezTo>
                  <a:cubicBezTo>
                    <a:pt x="65854" y="12657"/>
                    <a:pt x="64949" y="10657"/>
                    <a:pt x="63580" y="8835"/>
                  </a:cubicBezTo>
                  <a:cubicBezTo>
                    <a:pt x="62306" y="7121"/>
                    <a:pt x="60675" y="5573"/>
                    <a:pt x="58734" y="4216"/>
                  </a:cubicBezTo>
                  <a:cubicBezTo>
                    <a:pt x="56924" y="2942"/>
                    <a:pt x="54912" y="1930"/>
                    <a:pt x="52805" y="1215"/>
                  </a:cubicBezTo>
                  <a:cubicBezTo>
                    <a:pt x="51828" y="882"/>
                    <a:pt x="50793" y="620"/>
                    <a:pt x="49685" y="418"/>
                  </a:cubicBezTo>
                  <a:cubicBezTo>
                    <a:pt x="48530" y="227"/>
                    <a:pt x="47352" y="96"/>
                    <a:pt x="46173" y="37"/>
                  </a:cubicBezTo>
                  <a:cubicBezTo>
                    <a:pt x="45649" y="25"/>
                    <a:pt x="45173" y="1"/>
                    <a:pt x="44708" y="1"/>
                  </a:cubicBezTo>
                  <a:close/>
                </a:path>
              </a:pathLst>
            </a:custGeom>
            <a:solidFill>
              <a:schemeClr val="accent1"/>
            </a:solidFill>
            <a:ln w="28575" cap="flat" cmpd="sng">
              <a:solidFill>
                <a:srgbClr val="8ABE8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6"/>
            <p:cNvSpPr/>
            <p:nvPr/>
          </p:nvSpPr>
          <p:spPr>
            <a:xfrm>
              <a:off x="4810400" y="3189200"/>
              <a:ext cx="345900" cy="432525"/>
            </a:xfrm>
            <a:custGeom>
              <a:avLst/>
              <a:gdLst/>
              <a:ahLst/>
              <a:cxnLst/>
              <a:rect l="l" t="t" r="r" b="b"/>
              <a:pathLst>
                <a:path w="13836" h="17301" extrusionOk="0">
                  <a:moveTo>
                    <a:pt x="1358" y="13265"/>
                  </a:moveTo>
                  <a:cubicBezTo>
                    <a:pt x="1358" y="13312"/>
                    <a:pt x="1370" y="13348"/>
                    <a:pt x="1370" y="13395"/>
                  </a:cubicBezTo>
                  <a:cubicBezTo>
                    <a:pt x="1370" y="13336"/>
                    <a:pt x="1370" y="13288"/>
                    <a:pt x="1358" y="13265"/>
                  </a:cubicBezTo>
                  <a:close/>
                  <a:moveTo>
                    <a:pt x="10931" y="1"/>
                  </a:moveTo>
                  <a:cubicBezTo>
                    <a:pt x="10538" y="13"/>
                    <a:pt x="10145" y="49"/>
                    <a:pt x="9752" y="96"/>
                  </a:cubicBezTo>
                  <a:cubicBezTo>
                    <a:pt x="8681" y="191"/>
                    <a:pt x="7645" y="572"/>
                    <a:pt x="6668" y="1013"/>
                  </a:cubicBezTo>
                  <a:cubicBezTo>
                    <a:pt x="5704" y="1465"/>
                    <a:pt x="4811" y="2073"/>
                    <a:pt x="3978" y="2751"/>
                  </a:cubicBezTo>
                  <a:cubicBezTo>
                    <a:pt x="3239" y="3370"/>
                    <a:pt x="2585" y="4085"/>
                    <a:pt x="2049" y="4883"/>
                  </a:cubicBezTo>
                  <a:cubicBezTo>
                    <a:pt x="1632" y="5525"/>
                    <a:pt x="1299" y="6240"/>
                    <a:pt x="1001" y="6954"/>
                  </a:cubicBezTo>
                  <a:cubicBezTo>
                    <a:pt x="680" y="7752"/>
                    <a:pt x="453" y="8573"/>
                    <a:pt x="287" y="9419"/>
                  </a:cubicBezTo>
                  <a:cubicBezTo>
                    <a:pt x="144" y="10240"/>
                    <a:pt x="49" y="11074"/>
                    <a:pt x="25" y="11907"/>
                  </a:cubicBezTo>
                  <a:cubicBezTo>
                    <a:pt x="1" y="12729"/>
                    <a:pt x="96" y="13550"/>
                    <a:pt x="322" y="14336"/>
                  </a:cubicBezTo>
                  <a:cubicBezTo>
                    <a:pt x="477" y="14896"/>
                    <a:pt x="715" y="15420"/>
                    <a:pt x="1049" y="15908"/>
                  </a:cubicBezTo>
                  <a:cubicBezTo>
                    <a:pt x="1406" y="16432"/>
                    <a:pt x="1823" y="16860"/>
                    <a:pt x="2323" y="17217"/>
                  </a:cubicBezTo>
                  <a:cubicBezTo>
                    <a:pt x="2401" y="17274"/>
                    <a:pt x="2493" y="17301"/>
                    <a:pt x="2585" y="17301"/>
                  </a:cubicBezTo>
                  <a:cubicBezTo>
                    <a:pt x="2743" y="17301"/>
                    <a:pt x="2903" y="17222"/>
                    <a:pt x="3001" y="17086"/>
                  </a:cubicBezTo>
                  <a:cubicBezTo>
                    <a:pt x="3144" y="16860"/>
                    <a:pt x="3073" y="16586"/>
                    <a:pt x="2858" y="16420"/>
                  </a:cubicBezTo>
                  <a:cubicBezTo>
                    <a:pt x="2787" y="16360"/>
                    <a:pt x="2704" y="16301"/>
                    <a:pt x="2620" y="16241"/>
                  </a:cubicBezTo>
                  <a:cubicBezTo>
                    <a:pt x="2418" y="16062"/>
                    <a:pt x="2239" y="15848"/>
                    <a:pt x="2073" y="15634"/>
                  </a:cubicBezTo>
                  <a:cubicBezTo>
                    <a:pt x="1906" y="15360"/>
                    <a:pt x="1763" y="15098"/>
                    <a:pt x="1656" y="14800"/>
                  </a:cubicBezTo>
                  <a:cubicBezTo>
                    <a:pt x="1513" y="14336"/>
                    <a:pt x="1418" y="13872"/>
                    <a:pt x="1358" y="13395"/>
                  </a:cubicBezTo>
                  <a:cubicBezTo>
                    <a:pt x="1311" y="12622"/>
                    <a:pt x="1358" y="11848"/>
                    <a:pt x="1477" y="11074"/>
                  </a:cubicBezTo>
                  <a:cubicBezTo>
                    <a:pt x="1596" y="10514"/>
                    <a:pt x="1763" y="9978"/>
                    <a:pt x="1954" y="9443"/>
                  </a:cubicBezTo>
                  <a:cubicBezTo>
                    <a:pt x="2144" y="8883"/>
                    <a:pt x="2370" y="8347"/>
                    <a:pt x="2620" y="7835"/>
                  </a:cubicBezTo>
                  <a:cubicBezTo>
                    <a:pt x="2966" y="7157"/>
                    <a:pt x="3358" y="6526"/>
                    <a:pt x="3835" y="5942"/>
                  </a:cubicBezTo>
                  <a:cubicBezTo>
                    <a:pt x="4335" y="5371"/>
                    <a:pt x="4906" y="4883"/>
                    <a:pt x="5514" y="4442"/>
                  </a:cubicBezTo>
                  <a:cubicBezTo>
                    <a:pt x="6276" y="3942"/>
                    <a:pt x="7073" y="3525"/>
                    <a:pt x="7919" y="3216"/>
                  </a:cubicBezTo>
                  <a:cubicBezTo>
                    <a:pt x="8835" y="2906"/>
                    <a:pt x="9752" y="2680"/>
                    <a:pt x="10705" y="2573"/>
                  </a:cubicBezTo>
                  <a:cubicBezTo>
                    <a:pt x="11098" y="2561"/>
                    <a:pt x="11490" y="2561"/>
                    <a:pt x="11883" y="2561"/>
                  </a:cubicBezTo>
                  <a:lnTo>
                    <a:pt x="12479" y="2561"/>
                  </a:lnTo>
                  <a:cubicBezTo>
                    <a:pt x="12526" y="2573"/>
                    <a:pt x="12562" y="2573"/>
                    <a:pt x="12610" y="2597"/>
                  </a:cubicBezTo>
                  <a:cubicBezTo>
                    <a:pt x="12632" y="2598"/>
                    <a:pt x="12653" y="2598"/>
                    <a:pt x="12675" y="2598"/>
                  </a:cubicBezTo>
                  <a:cubicBezTo>
                    <a:pt x="12863" y="2598"/>
                    <a:pt x="13033" y="2552"/>
                    <a:pt x="13193" y="2477"/>
                  </a:cubicBezTo>
                  <a:cubicBezTo>
                    <a:pt x="13443" y="2335"/>
                    <a:pt x="13657" y="2096"/>
                    <a:pt x="13741" y="1823"/>
                  </a:cubicBezTo>
                  <a:cubicBezTo>
                    <a:pt x="13836" y="1537"/>
                    <a:pt x="13812" y="1204"/>
                    <a:pt x="13669" y="942"/>
                  </a:cubicBezTo>
                  <a:cubicBezTo>
                    <a:pt x="13550" y="703"/>
                    <a:pt x="13300" y="453"/>
                    <a:pt x="13026" y="394"/>
                  </a:cubicBezTo>
                  <a:cubicBezTo>
                    <a:pt x="12800" y="346"/>
                    <a:pt x="12610" y="239"/>
                    <a:pt x="12383" y="180"/>
                  </a:cubicBezTo>
                  <a:cubicBezTo>
                    <a:pt x="12086" y="108"/>
                    <a:pt x="11788" y="61"/>
                    <a:pt x="11490" y="37"/>
                  </a:cubicBezTo>
                  <a:cubicBezTo>
                    <a:pt x="11300" y="13"/>
                    <a:pt x="11121" y="1"/>
                    <a:pt x="10931" y="1"/>
                  </a:cubicBezTo>
                  <a:close/>
                </a:path>
              </a:pathLst>
            </a:custGeom>
            <a:solidFill>
              <a:srgbClr val="191919">
                <a:alpha val="1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6"/>
            <p:cNvSpPr/>
            <p:nvPr/>
          </p:nvSpPr>
          <p:spPr>
            <a:xfrm>
              <a:off x="5203325" y="3207075"/>
              <a:ext cx="59550" cy="58075"/>
            </a:xfrm>
            <a:custGeom>
              <a:avLst/>
              <a:gdLst/>
              <a:ahLst/>
              <a:cxnLst/>
              <a:rect l="l" t="t" r="r" b="b"/>
              <a:pathLst>
                <a:path w="2382" h="2323" extrusionOk="0">
                  <a:moveTo>
                    <a:pt x="1250" y="0"/>
                  </a:moveTo>
                  <a:cubicBezTo>
                    <a:pt x="619" y="12"/>
                    <a:pt x="60" y="453"/>
                    <a:pt x="36" y="1096"/>
                  </a:cubicBezTo>
                  <a:cubicBezTo>
                    <a:pt x="0" y="1715"/>
                    <a:pt x="500" y="2322"/>
                    <a:pt x="1131" y="2322"/>
                  </a:cubicBezTo>
                  <a:cubicBezTo>
                    <a:pt x="1762" y="2322"/>
                    <a:pt x="2310" y="1893"/>
                    <a:pt x="2358" y="1227"/>
                  </a:cubicBezTo>
                  <a:cubicBezTo>
                    <a:pt x="2381" y="608"/>
                    <a:pt x="1893" y="0"/>
                    <a:pt x="1250" y="0"/>
                  </a:cubicBezTo>
                  <a:close/>
                </a:path>
              </a:pathLst>
            </a:custGeom>
            <a:solidFill>
              <a:srgbClr val="191919">
                <a:alpha val="1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6"/>
            <p:cNvSpPr/>
            <p:nvPr/>
          </p:nvSpPr>
          <p:spPr>
            <a:xfrm>
              <a:off x="5314950" y="3515150"/>
              <a:ext cx="292600" cy="160775"/>
            </a:xfrm>
            <a:custGeom>
              <a:avLst/>
              <a:gdLst/>
              <a:ahLst/>
              <a:cxnLst/>
              <a:rect l="l" t="t" r="r" b="b"/>
              <a:pathLst>
                <a:path w="11704" h="6431" extrusionOk="0">
                  <a:moveTo>
                    <a:pt x="3691" y="0"/>
                  </a:moveTo>
                  <a:cubicBezTo>
                    <a:pt x="3655" y="36"/>
                    <a:pt x="3596" y="36"/>
                    <a:pt x="3548" y="36"/>
                  </a:cubicBezTo>
                  <a:cubicBezTo>
                    <a:pt x="3000" y="48"/>
                    <a:pt x="2441" y="107"/>
                    <a:pt x="1905" y="227"/>
                  </a:cubicBezTo>
                  <a:cubicBezTo>
                    <a:pt x="1357" y="346"/>
                    <a:pt x="833" y="536"/>
                    <a:pt x="345" y="774"/>
                  </a:cubicBezTo>
                  <a:lnTo>
                    <a:pt x="167" y="869"/>
                  </a:lnTo>
                  <a:cubicBezTo>
                    <a:pt x="36" y="941"/>
                    <a:pt x="0" y="1119"/>
                    <a:pt x="83" y="1239"/>
                  </a:cubicBezTo>
                  <a:cubicBezTo>
                    <a:pt x="136" y="1321"/>
                    <a:pt x="217" y="1356"/>
                    <a:pt x="302" y="1356"/>
                  </a:cubicBezTo>
                  <a:cubicBezTo>
                    <a:pt x="352" y="1356"/>
                    <a:pt x="404" y="1344"/>
                    <a:pt x="452" y="1322"/>
                  </a:cubicBezTo>
                  <a:lnTo>
                    <a:pt x="714" y="1191"/>
                  </a:lnTo>
                  <a:cubicBezTo>
                    <a:pt x="1179" y="989"/>
                    <a:pt x="1667" y="846"/>
                    <a:pt x="2179" y="762"/>
                  </a:cubicBezTo>
                  <a:cubicBezTo>
                    <a:pt x="2484" y="719"/>
                    <a:pt x="2794" y="693"/>
                    <a:pt x="3108" y="693"/>
                  </a:cubicBezTo>
                  <a:cubicBezTo>
                    <a:pt x="3308" y="693"/>
                    <a:pt x="3511" y="703"/>
                    <a:pt x="3715" y="727"/>
                  </a:cubicBezTo>
                  <a:cubicBezTo>
                    <a:pt x="4310" y="810"/>
                    <a:pt x="4882" y="953"/>
                    <a:pt x="5453" y="1167"/>
                  </a:cubicBezTo>
                  <a:cubicBezTo>
                    <a:pt x="5763" y="1286"/>
                    <a:pt x="6060" y="1429"/>
                    <a:pt x="6358" y="1596"/>
                  </a:cubicBezTo>
                  <a:cubicBezTo>
                    <a:pt x="6668" y="1762"/>
                    <a:pt x="6953" y="1965"/>
                    <a:pt x="7239" y="2155"/>
                  </a:cubicBezTo>
                  <a:cubicBezTo>
                    <a:pt x="7846" y="2608"/>
                    <a:pt x="8382" y="3155"/>
                    <a:pt x="8870" y="3739"/>
                  </a:cubicBezTo>
                  <a:cubicBezTo>
                    <a:pt x="9311" y="4275"/>
                    <a:pt x="9668" y="4834"/>
                    <a:pt x="9966" y="5465"/>
                  </a:cubicBezTo>
                  <a:cubicBezTo>
                    <a:pt x="10025" y="5608"/>
                    <a:pt x="10073" y="5763"/>
                    <a:pt x="10144" y="5894"/>
                  </a:cubicBezTo>
                  <a:cubicBezTo>
                    <a:pt x="10216" y="6084"/>
                    <a:pt x="10323" y="6251"/>
                    <a:pt x="10513" y="6346"/>
                  </a:cubicBezTo>
                  <a:cubicBezTo>
                    <a:pt x="10631" y="6401"/>
                    <a:pt x="10758" y="6430"/>
                    <a:pt x="10889" y="6430"/>
                  </a:cubicBezTo>
                  <a:cubicBezTo>
                    <a:pt x="10958" y="6430"/>
                    <a:pt x="11027" y="6422"/>
                    <a:pt x="11097" y="6406"/>
                  </a:cubicBezTo>
                  <a:cubicBezTo>
                    <a:pt x="11490" y="6287"/>
                    <a:pt x="11704" y="5846"/>
                    <a:pt x="11597" y="5453"/>
                  </a:cubicBezTo>
                  <a:cubicBezTo>
                    <a:pt x="11454" y="4870"/>
                    <a:pt x="11192" y="4322"/>
                    <a:pt x="10894" y="3798"/>
                  </a:cubicBezTo>
                  <a:cubicBezTo>
                    <a:pt x="10597" y="3275"/>
                    <a:pt x="10216" y="2810"/>
                    <a:pt x="9799" y="2382"/>
                  </a:cubicBezTo>
                  <a:cubicBezTo>
                    <a:pt x="9382" y="1965"/>
                    <a:pt x="8894" y="1608"/>
                    <a:pt x="8394" y="1298"/>
                  </a:cubicBezTo>
                  <a:cubicBezTo>
                    <a:pt x="8180" y="1167"/>
                    <a:pt x="7941" y="1024"/>
                    <a:pt x="7691" y="905"/>
                  </a:cubicBezTo>
                  <a:cubicBezTo>
                    <a:pt x="7418" y="774"/>
                    <a:pt x="7120" y="655"/>
                    <a:pt x="6822" y="548"/>
                  </a:cubicBezTo>
                  <a:cubicBezTo>
                    <a:pt x="5822" y="179"/>
                    <a:pt x="4763" y="0"/>
                    <a:pt x="3691" y="0"/>
                  </a:cubicBezTo>
                  <a:close/>
                </a:path>
              </a:pathLst>
            </a:custGeom>
            <a:solidFill>
              <a:srgbClr val="191919">
                <a:alpha val="1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6"/>
            <p:cNvSpPr/>
            <p:nvPr/>
          </p:nvSpPr>
          <p:spPr>
            <a:xfrm>
              <a:off x="4549675" y="4443825"/>
              <a:ext cx="2232725" cy="21975"/>
            </a:xfrm>
            <a:custGeom>
              <a:avLst/>
              <a:gdLst/>
              <a:ahLst/>
              <a:cxnLst/>
              <a:rect l="l" t="t" r="r" b="b"/>
              <a:pathLst>
                <a:path w="89309" h="879" extrusionOk="0">
                  <a:moveTo>
                    <a:pt x="64508" y="1"/>
                  </a:moveTo>
                  <a:cubicBezTo>
                    <a:pt x="62925" y="13"/>
                    <a:pt x="61305" y="13"/>
                    <a:pt x="59686" y="13"/>
                  </a:cubicBezTo>
                  <a:cubicBezTo>
                    <a:pt x="54412" y="36"/>
                    <a:pt x="49125" y="60"/>
                    <a:pt x="43863" y="72"/>
                  </a:cubicBezTo>
                  <a:cubicBezTo>
                    <a:pt x="41315" y="96"/>
                    <a:pt x="38767" y="108"/>
                    <a:pt x="36207" y="108"/>
                  </a:cubicBezTo>
                  <a:cubicBezTo>
                    <a:pt x="33814" y="108"/>
                    <a:pt x="31409" y="108"/>
                    <a:pt x="29004" y="120"/>
                  </a:cubicBezTo>
                  <a:cubicBezTo>
                    <a:pt x="26813" y="120"/>
                    <a:pt x="24610" y="120"/>
                    <a:pt x="22431" y="132"/>
                  </a:cubicBezTo>
                  <a:cubicBezTo>
                    <a:pt x="20145" y="156"/>
                    <a:pt x="17859" y="167"/>
                    <a:pt x="15585" y="191"/>
                  </a:cubicBezTo>
                  <a:cubicBezTo>
                    <a:pt x="10668" y="251"/>
                    <a:pt x="5739" y="239"/>
                    <a:pt x="833" y="286"/>
                  </a:cubicBezTo>
                  <a:cubicBezTo>
                    <a:pt x="607" y="286"/>
                    <a:pt x="369" y="286"/>
                    <a:pt x="155" y="298"/>
                  </a:cubicBezTo>
                  <a:cubicBezTo>
                    <a:pt x="71" y="298"/>
                    <a:pt x="0" y="358"/>
                    <a:pt x="0" y="453"/>
                  </a:cubicBezTo>
                  <a:cubicBezTo>
                    <a:pt x="0" y="525"/>
                    <a:pt x="60" y="596"/>
                    <a:pt x="155" y="596"/>
                  </a:cubicBezTo>
                  <a:cubicBezTo>
                    <a:pt x="5013" y="656"/>
                    <a:pt x="9894" y="656"/>
                    <a:pt x="14776" y="691"/>
                  </a:cubicBezTo>
                  <a:cubicBezTo>
                    <a:pt x="17097" y="703"/>
                    <a:pt x="19431" y="727"/>
                    <a:pt x="21765" y="751"/>
                  </a:cubicBezTo>
                  <a:cubicBezTo>
                    <a:pt x="23979" y="763"/>
                    <a:pt x="26182" y="763"/>
                    <a:pt x="28385" y="763"/>
                  </a:cubicBezTo>
                  <a:cubicBezTo>
                    <a:pt x="30718" y="763"/>
                    <a:pt x="33052" y="775"/>
                    <a:pt x="35397" y="775"/>
                  </a:cubicBezTo>
                  <a:cubicBezTo>
                    <a:pt x="37981" y="775"/>
                    <a:pt x="40577" y="787"/>
                    <a:pt x="43160" y="810"/>
                  </a:cubicBezTo>
                  <a:cubicBezTo>
                    <a:pt x="48387" y="834"/>
                    <a:pt x="53626" y="846"/>
                    <a:pt x="58853" y="870"/>
                  </a:cubicBezTo>
                  <a:cubicBezTo>
                    <a:pt x="60252" y="876"/>
                    <a:pt x="61651" y="879"/>
                    <a:pt x="63047" y="879"/>
                  </a:cubicBezTo>
                  <a:cubicBezTo>
                    <a:pt x="64443" y="879"/>
                    <a:pt x="65836" y="876"/>
                    <a:pt x="67223" y="870"/>
                  </a:cubicBezTo>
                  <a:cubicBezTo>
                    <a:pt x="69604" y="870"/>
                    <a:pt x="72009" y="846"/>
                    <a:pt x="74390" y="834"/>
                  </a:cubicBezTo>
                  <a:cubicBezTo>
                    <a:pt x="76843" y="822"/>
                    <a:pt x="79284" y="787"/>
                    <a:pt x="81736" y="763"/>
                  </a:cubicBezTo>
                  <a:cubicBezTo>
                    <a:pt x="82915" y="751"/>
                    <a:pt x="84070" y="751"/>
                    <a:pt x="85249" y="727"/>
                  </a:cubicBezTo>
                  <a:cubicBezTo>
                    <a:pt x="86297" y="715"/>
                    <a:pt x="87332" y="703"/>
                    <a:pt x="88356" y="691"/>
                  </a:cubicBezTo>
                  <a:lnTo>
                    <a:pt x="89059" y="691"/>
                  </a:lnTo>
                  <a:cubicBezTo>
                    <a:pt x="89190" y="691"/>
                    <a:pt x="89309" y="572"/>
                    <a:pt x="89309" y="429"/>
                  </a:cubicBezTo>
                  <a:cubicBezTo>
                    <a:pt x="89309" y="298"/>
                    <a:pt x="89190" y="179"/>
                    <a:pt x="89059" y="179"/>
                  </a:cubicBezTo>
                  <a:cubicBezTo>
                    <a:pt x="88023" y="179"/>
                    <a:pt x="86975" y="167"/>
                    <a:pt x="85939" y="156"/>
                  </a:cubicBezTo>
                  <a:cubicBezTo>
                    <a:pt x="84761" y="132"/>
                    <a:pt x="83582" y="132"/>
                    <a:pt x="82403" y="120"/>
                  </a:cubicBezTo>
                  <a:cubicBezTo>
                    <a:pt x="79951" y="108"/>
                    <a:pt x="77486" y="60"/>
                    <a:pt x="75021" y="48"/>
                  </a:cubicBezTo>
                  <a:cubicBezTo>
                    <a:pt x="72700" y="25"/>
                    <a:pt x="70366" y="13"/>
                    <a:pt x="68032" y="1"/>
                  </a:cubicBezTo>
                  <a:close/>
                </a:path>
              </a:pathLst>
            </a:custGeom>
            <a:solidFill>
              <a:srgbClr val="B8E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6"/>
            <p:cNvSpPr/>
            <p:nvPr/>
          </p:nvSpPr>
          <p:spPr>
            <a:xfrm>
              <a:off x="4789275" y="4063125"/>
              <a:ext cx="102125" cy="49150"/>
            </a:xfrm>
            <a:custGeom>
              <a:avLst/>
              <a:gdLst/>
              <a:ahLst/>
              <a:cxnLst/>
              <a:rect l="l" t="t" r="r" b="b"/>
              <a:pathLst>
                <a:path w="4085" h="1966" extrusionOk="0">
                  <a:moveTo>
                    <a:pt x="2037" y="1"/>
                  </a:moveTo>
                  <a:cubicBezTo>
                    <a:pt x="905" y="1"/>
                    <a:pt x="1" y="453"/>
                    <a:pt x="1" y="989"/>
                  </a:cubicBezTo>
                  <a:cubicBezTo>
                    <a:pt x="1" y="1537"/>
                    <a:pt x="905" y="1965"/>
                    <a:pt x="2037" y="1965"/>
                  </a:cubicBezTo>
                  <a:cubicBezTo>
                    <a:pt x="3156" y="1965"/>
                    <a:pt x="4073" y="1525"/>
                    <a:pt x="4084" y="989"/>
                  </a:cubicBezTo>
                  <a:cubicBezTo>
                    <a:pt x="4084" y="441"/>
                    <a:pt x="3168" y="1"/>
                    <a:pt x="2037" y="1"/>
                  </a:cubicBezTo>
                  <a:close/>
                </a:path>
              </a:pathLst>
            </a:custGeom>
            <a:solidFill>
              <a:srgbClr val="191919">
                <a:alpha val="1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16"/>
            <p:cNvSpPr/>
            <p:nvPr/>
          </p:nvSpPr>
          <p:spPr>
            <a:xfrm>
              <a:off x="5521225" y="4057175"/>
              <a:ext cx="110150" cy="53000"/>
            </a:xfrm>
            <a:custGeom>
              <a:avLst/>
              <a:gdLst/>
              <a:ahLst/>
              <a:cxnLst/>
              <a:rect l="l" t="t" r="r" b="b"/>
              <a:pathLst>
                <a:path w="4406" h="2120" extrusionOk="0">
                  <a:moveTo>
                    <a:pt x="2203" y="1"/>
                  </a:moveTo>
                  <a:cubicBezTo>
                    <a:pt x="976" y="1"/>
                    <a:pt x="0" y="477"/>
                    <a:pt x="0" y="1060"/>
                  </a:cubicBezTo>
                  <a:cubicBezTo>
                    <a:pt x="0" y="1644"/>
                    <a:pt x="1000" y="2120"/>
                    <a:pt x="2203" y="2120"/>
                  </a:cubicBezTo>
                  <a:cubicBezTo>
                    <a:pt x="3405" y="2120"/>
                    <a:pt x="4393" y="1644"/>
                    <a:pt x="4405" y="1060"/>
                  </a:cubicBezTo>
                  <a:cubicBezTo>
                    <a:pt x="4405" y="477"/>
                    <a:pt x="3417" y="1"/>
                    <a:pt x="2203" y="1"/>
                  </a:cubicBezTo>
                  <a:close/>
                </a:path>
              </a:pathLst>
            </a:custGeom>
            <a:solidFill>
              <a:srgbClr val="191919">
                <a:alpha val="1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7" name="Google Shape;157;p16"/>
          <p:cNvGrpSpPr/>
          <p:nvPr/>
        </p:nvGrpSpPr>
        <p:grpSpPr>
          <a:xfrm flipH="1">
            <a:off x="7622965" y="4099155"/>
            <a:ext cx="2266280" cy="1068893"/>
            <a:chOff x="3992750" y="3100500"/>
            <a:chExt cx="2894725" cy="1365300"/>
          </a:xfrm>
        </p:grpSpPr>
        <p:sp>
          <p:nvSpPr>
            <p:cNvPr id="158" name="Google Shape;158;p16"/>
            <p:cNvSpPr/>
            <p:nvPr/>
          </p:nvSpPr>
          <p:spPr>
            <a:xfrm>
              <a:off x="3992750" y="3100500"/>
              <a:ext cx="2894725" cy="1351700"/>
            </a:xfrm>
            <a:custGeom>
              <a:avLst/>
              <a:gdLst/>
              <a:ahLst/>
              <a:cxnLst/>
              <a:rect l="l" t="t" r="r" b="b"/>
              <a:pathLst>
                <a:path w="115789" h="54068" extrusionOk="0">
                  <a:moveTo>
                    <a:pt x="44708" y="1"/>
                  </a:moveTo>
                  <a:cubicBezTo>
                    <a:pt x="42863" y="1"/>
                    <a:pt x="40994" y="191"/>
                    <a:pt x="39172" y="549"/>
                  </a:cubicBezTo>
                  <a:cubicBezTo>
                    <a:pt x="36898" y="989"/>
                    <a:pt x="34660" y="1715"/>
                    <a:pt x="32576" y="2716"/>
                  </a:cubicBezTo>
                  <a:cubicBezTo>
                    <a:pt x="30480" y="3728"/>
                    <a:pt x="28540" y="5013"/>
                    <a:pt x="26849" y="6549"/>
                  </a:cubicBezTo>
                  <a:cubicBezTo>
                    <a:pt x="26004" y="7311"/>
                    <a:pt x="25194" y="8181"/>
                    <a:pt x="24468" y="9085"/>
                  </a:cubicBezTo>
                  <a:cubicBezTo>
                    <a:pt x="23527" y="10240"/>
                    <a:pt x="22825" y="11336"/>
                    <a:pt x="22289" y="12407"/>
                  </a:cubicBezTo>
                  <a:cubicBezTo>
                    <a:pt x="21979" y="13038"/>
                    <a:pt x="21694" y="13729"/>
                    <a:pt x="21491" y="14431"/>
                  </a:cubicBezTo>
                  <a:cubicBezTo>
                    <a:pt x="21313" y="15039"/>
                    <a:pt x="21182" y="15693"/>
                    <a:pt x="21086" y="16455"/>
                  </a:cubicBezTo>
                  <a:cubicBezTo>
                    <a:pt x="20955" y="17705"/>
                    <a:pt x="21039" y="19063"/>
                    <a:pt x="21348" y="20468"/>
                  </a:cubicBezTo>
                  <a:cubicBezTo>
                    <a:pt x="21610" y="21587"/>
                    <a:pt x="22027" y="22718"/>
                    <a:pt x="22622" y="23956"/>
                  </a:cubicBezTo>
                  <a:cubicBezTo>
                    <a:pt x="21967" y="23504"/>
                    <a:pt x="21217" y="23135"/>
                    <a:pt x="20420" y="22873"/>
                  </a:cubicBezTo>
                  <a:cubicBezTo>
                    <a:pt x="19384" y="22516"/>
                    <a:pt x="18288" y="22337"/>
                    <a:pt x="17157" y="22313"/>
                  </a:cubicBezTo>
                  <a:lnTo>
                    <a:pt x="17003" y="22313"/>
                  </a:lnTo>
                  <a:cubicBezTo>
                    <a:pt x="14955" y="22313"/>
                    <a:pt x="12823" y="22837"/>
                    <a:pt x="10871" y="23801"/>
                  </a:cubicBezTo>
                  <a:cubicBezTo>
                    <a:pt x="8823" y="24825"/>
                    <a:pt x="7180" y="26278"/>
                    <a:pt x="6144" y="27957"/>
                  </a:cubicBezTo>
                  <a:cubicBezTo>
                    <a:pt x="5120" y="29612"/>
                    <a:pt x="4572" y="31588"/>
                    <a:pt x="4537" y="33684"/>
                  </a:cubicBezTo>
                  <a:cubicBezTo>
                    <a:pt x="4501" y="35577"/>
                    <a:pt x="4918" y="37434"/>
                    <a:pt x="5727" y="39077"/>
                  </a:cubicBezTo>
                  <a:cubicBezTo>
                    <a:pt x="6323" y="40280"/>
                    <a:pt x="7156" y="41363"/>
                    <a:pt x="8144" y="42220"/>
                  </a:cubicBezTo>
                  <a:cubicBezTo>
                    <a:pt x="7882" y="42161"/>
                    <a:pt x="7609" y="42125"/>
                    <a:pt x="7251" y="42125"/>
                  </a:cubicBezTo>
                  <a:cubicBezTo>
                    <a:pt x="7061" y="42125"/>
                    <a:pt x="6906" y="42125"/>
                    <a:pt x="6727" y="42137"/>
                  </a:cubicBezTo>
                  <a:cubicBezTo>
                    <a:pt x="5870" y="42197"/>
                    <a:pt x="5001" y="42423"/>
                    <a:pt x="4203" y="42816"/>
                  </a:cubicBezTo>
                  <a:cubicBezTo>
                    <a:pt x="2691" y="43530"/>
                    <a:pt x="1453" y="44780"/>
                    <a:pt x="739" y="46328"/>
                  </a:cubicBezTo>
                  <a:cubicBezTo>
                    <a:pt x="143" y="47590"/>
                    <a:pt x="0" y="49007"/>
                    <a:pt x="310" y="50293"/>
                  </a:cubicBezTo>
                  <a:cubicBezTo>
                    <a:pt x="477" y="50995"/>
                    <a:pt x="786" y="51650"/>
                    <a:pt x="1239" y="52281"/>
                  </a:cubicBezTo>
                  <a:cubicBezTo>
                    <a:pt x="1679" y="52912"/>
                    <a:pt x="2286" y="53508"/>
                    <a:pt x="3048" y="54031"/>
                  </a:cubicBezTo>
                  <a:cubicBezTo>
                    <a:pt x="3060" y="54043"/>
                    <a:pt x="3096" y="54067"/>
                    <a:pt x="3108" y="54067"/>
                  </a:cubicBezTo>
                  <a:lnTo>
                    <a:pt x="112300" y="54067"/>
                  </a:lnTo>
                  <a:cubicBezTo>
                    <a:pt x="112395" y="53972"/>
                    <a:pt x="112479" y="53900"/>
                    <a:pt x="112574" y="53829"/>
                  </a:cubicBezTo>
                  <a:cubicBezTo>
                    <a:pt x="113265" y="53055"/>
                    <a:pt x="113860" y="52234"/>
                    <a:pt x="114324" y="51364"/>
                  </a:cubicBezTo>
                  <a:cubicBezTo>
                    <a:pt x="114789" y="50531"/>
                    <a:pt x="115134" y="49614"/>
                    <a:pt x="115372" y="48626"/>
                  </a:cubicBezTo>
                  <a:cubicBezTo>
                    <a:pt x="115789" y="46876"/>
                    <a:pt x="115753" y="44923"/>
                    <a:pt x="115265" y="43006"/>
                  </a:cubicBezTo>
                  <a:cubicBezTo>
                    <a:pt x="114812" y="41220"/>
                    <a:pt x="113955" y="39434"/>
                    <a:pt x="112765" y="37815"/>
                  </a:cubicBezTo>
                  <a:cubicBezTo>
                    <a:pt x="111574" y="36208"/>
                    <a:pt x="110098" y="34850"/>
                    <a:pt x="108407" y="33767"/>
                  </a:cubicBezTo>
                  <a:cubicBezTo>
                    <a:pt x="106585" y="32600"/>
                    <a:pt x="104430" y="31814"/>
                    <a:pt x="102180" y="31481"/>
                  </a:cubicBezTo>
                  <a:cubicBezTo>
                    <a:pt x="101477" y="31386"/>
                    <a:pt x="100763" y="31326"/>
                    <a:pt x="100061" y="31326"/>
                  </a:cubicBezTo>
                  <a:cubicBezTo>
                    <a:pt x="99608" y="31326"/>
                    <a:pt x="99132" y="31350"/>
                    <a:pt x="98656" y="31398"/>
                  </a:cubicBezTo>
                  <a:cubicBezTo>
                    <a:pt x="97572" y="31505"/>
                    <a:pt x="96453" y="31755"/>
                    <a:pt x="95346" y="32136"/>
                  </a:cubicBezTo>
                  <a:cubicBezTo>
                    <a:pt x="93679" y="32719"/>
                    <a:pt x="92060" y="33612"/>
                    <a:pt x="90393" y="34874"/>
                  </a:cubicBezTo>
                  <a:cubicBezTo>
                    <a:pt x="90536" y="34731"/>
                    <a:pt x="90643" y="34517"/>
                    <a:pt x="90798" y="34255"/>
                  </a:cubicBezTo>
                  <a:cubicBezTo>
                    <a:pt x="91321" y="33303"/>
                    <a:pt x="91690" y="32183"/>
                    <a:pt x="91869" y="30945"/>
                  </a:cubicBezTo>
                  <a:cubicBezTo>
                    <a:pt x="92048" y="29802"/>
                    <a:pt x="92048" y="28624"/>
                    <a:pt x="91881" y="27457"/>
                  </a:cubicBezTo>
                  <a:cubicBezTo>
                    <a:pt x="91738" y="26397"/>
                    <a:pt x="91440" y="25349"/>
                    <a:pt x="91000" y="24337"/>
                  </a:cubicBezTo>
                  <a:cubicBezTo>
                    <a:pt x="90190" y="22432"/>
                    <a:pt x="88881" y="20682"/>
                    <a:pt x="87130" y="19122"/>
                  </a:cubicBezTo>
                  <a:cubicBezTo>
                    <a:pt x="86333" y="18408"/>
                    <a:pt x="85440" y="17741"/>
                    <a:pt x="84451" y="17146"/>
                  </a:cubicBezTo>
                  <a:cubicBezTo>
                    <a:pt x="83523" y="16586"/>
                    <a:pt x="82535" y="16098"/>
                    <a:pt x="81523" y="15717"/>
                  </a:cubicBezTo>
                  <a:cubicBezTo>
                    <a:pt x="80511" y="15336"/>
                    <a:pt x="79487" y="15050"/>
                    <a:pt x="78439" y="14872"/>
                  </a:cubicBezTo>
                  <a:cubicBezTo>
                    <a:pt x="77724" y="14753"/>
                    <a:pt x="76998" y="14693"/>
                    <a:pt x="76260" y="14693"/>
                  </a:cubicBezTo>
                  <a:cubicBezTo>
                    <a:pt x="75998" y="14693"/>
                    <a:pt x="75748" y="14693"/>
                    <a:pt x="75498" y="14705"/>
                  </a:cubicBezTo>
                  <a:cubicBezTo>
                    <a:pt x="74498" y="14765"/>
                    <a:pt x="73486" y="14943"/>
                    <a:pt x="72462" y="15217"/>
                  </a:cubicBezTo>
                  <a:cubicBezTo>
                    <a:pt x="71474" y="15479"/>
                    <a:pt x="70509" y="15872"/>
                    <a:pt x="69569" y="16372"/>
                  </a:cubicBezTo>
                  <a:cubicBezTo>
                    <a:pt x="68235" y="17086"/>
                    <a:pt x="67068" y="18063"/>
                    <a:pt x="66235" y="19146"/>
                  </a:cubicBezTo>
                  <a:cubicBezTo>
                    <a:pt x="66342" y="18753"/>
                    <a:pt x="66402" y="18325"/>
                    <a:pt x="66437" y="17848"/>
                  </a:cubicBezTo>
                  <a:cubicBezTo>
                    <a:pt x="66521" y="16813"/>
                    <a:pt x="66449" y="15741"/>
                    <a:pt x="66235" y="14622"/>
                  </a:cubicBezTo>
                  <a:cubicBezTo>
                    <a:pt x="65854" y="12657"/>
                    <a:pt x="64949" y="10657"/>
                    <a:pt x="63580" y="8835"/>
                  </a:cubicBezTo>
                  <a:cubicBezTo>
                    <a:pt x="62306" y="7121"/>
                    <a:pt x="60675" y="5573"/>
                    <a:pt x="58734" y="4216"/>
                  </a:cubicBezTo>
                  <a:cubicBezTo>
                    <a:pt x="56924" y="2942"/>
                    <a:pt x="54912" y="1930"/>
                    <a:pt x="52805" y="1215"/>
                  </a:cubicBezTo>
                  <a:cubicBezTo>
                    <a:pt x="51828" y="882"/>
                    <a:pt x="50793" y="620"/>
                    <a:pt x="49685" y="418"/>
                  </a:cubicBezTo>
                  <a:cubicBezTo>
                    <a:pt x="48530" y="227"/>
                    <a:pt x="47352" y="96"/>
                    <a:pt x="46173" y="37"/>
                  </a:cubicBezTo>
                  <a:cubicBezTo>
                    <a:pt x="45649" y="25"/>
                    <a:pt x="45173" y="1"/>
                    <a:pt x="44708" y="1"/>
                  </a:cubicBezTo>
                  <a:close/>
                </a:path>
              </a:pathLst>
            </a:custGeom>
            <a:solidFill>
              <a:schemeClr val="accent1"/>
            </a:solidFill>
            <a:ln w="28575" cap="flat" cmpd="sng">
              <a:solidFill>
                <a:srgbClr val="8ABE8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16"/>
            <p:cNvSpPr/>
            <p:nvPr/>
          </p:nvSpPr>
          <p:spPr>
            <a:xfrm>
              <a:off x="4810400" y="3189200"/>
              <a:ext cx="345900" cy="432525"/>
            </a:xfrm>
            <a:custGeom>
              <a:avLst/>
              <a:gdLst/>
              <a:ahLst/>
              <a:cxnLst/>
              <a:rect l="l" t="t" r="r" b="b"/>
              <a:pathLst>
                <a:path w="13836" h="17301" extrusionOk="0">
                  <a:moveTo>
                    <a:pt x="1358" y="13265"/>
                  </a:moveTo>
                  <a:cubicBezTo>
                    <a:pt x="1358" y="13312"/>
                    <a:pt x="1370" y="13348"/>
                    <a:pt x="1370" y="13395"/>
                  </a:cubicBezTo>
                  <a:cubicBezTo>
                    <a:pt x="1370" y="13336"/>
                    <a:pt x="1370" y="13288"/>
                    <a:pt x="1358" y="13265"/>
                  </a:cubicBezTo>
                  <a:close/>
                  <a:moveTo>
                    <a:pt x="10931" y="1"/>
                  </a:moveTo>
                  <a:cubicBezTo>
                    <a:pt x="10538" y="13"/>
                    <a:pt x="10145" y="49"/>
                    <a:pt x="9752" y="96"/>
                  </a:cubicBezTo>
                  <a:cubicBezTo>
                    <a:pt x="8681" y="191"/>
                    <a:pt x="7645" y="572"/>
                    <a:pt x="6668" y="1013"/>
                  </a:cubicBezTo>
                  <a:cubicBezTo>
                    <a:pt x="5704" y="1465"/>
                    <a:pt x="4811" y="2073"/>
                    <a:pt x="3978" y="2751"/>
                  </a:cubicBezTo>
                  <a:cubicBezTo>
                    <a:pt x="3239" y="3370"/>
                    <a:pt x="2585" y="4085"/>
                    <a:pt x="2049" y="4883"/>
                  </a:cubicBezTo>
                  <a:cubicBezTo>
                    <a:pt x="1632" y="5525"/>
                    <a:pt x="1299" y="6240"/>
                    <a:pt x="1001" y="6954"/>
                  </a:cubicBezTo>
                  <a:cubicBezTo>
                    <a:pt x="680" y="7752"/>
                    <a:pt x="453" y="8573"/>
                    <a:pt x="287" y="9419"/>
                  </a:cubicBezTo>
                  <a:cubicBezTo>
                    <a:pt x="144" y="10240"/>
                    <a:pt x="49" y="11074"/>
                    <a:pt x="25" y="11907"/>
                  </a:cubicBezTo>
                  <a:cubicBezTo>
                    <a:pt x="1" y="12729"/>
                    <a:pt x="96" y="13550"/>
                    <a:pt x="322" y="14336"/>
                  </a:cubicBezTo>
                  <a:cubicBezTo>
                    <a:pt x="477" y="14896"/>
                    <a:pt x="715" y="15420"/>
                    <a:pt x="1049" y="15908"/>
                  </a:cubicBezTo>
                  <a:cubicBezTo>
                    <a:pt x="1406" y="16432"/>
                    <a:pt x="1823" y="16860"/>
                    <a:pt x="2323" y="17217"/>
                  </a:cubicBezTo>
                  <a:cubicBezTo>
                    <a:pt x="2401" y="17274"/>
                    <a:pt x="2493" y="17301"/>
                    <a:pt x="2585" y="17301"/>
                  </a:cubicBezTo>
                  <a:cubicBezTo>
                    <a:pt x="2743" y="17301"/>
                    <a:pt x="2903" y="17222"/>
                    <a:pt x="3001" y="17086"/>
                  </a:cubicBezTo>
                  <a:cubicBezTo>
                    <a:pt x="3144" y="16860"/>
                    <a:pt x="3073" y="16586"/>
                    <a:pt x="2858" y="16420"/>
                  </a:cubicBezTo>
                  <a:cubicBezTo>
                    <a:pt x="2787" y="16360"/>
                    <a:pt x="2704" y="16301"/>
                    <a:pt x="2620" y="16241"/>
                  </a:cubicBezTo>
                  <a:cubicBezTo>
                    <a:pt x="2418" y="16062"/>
                    <a:pt x="2239" y="15848"/>
                    <a:pt x="2073" y="15634"/>
                  </a:cubicBezTo>
                  <a:cubicBezTo>
                    <a:pt x="1906" y="15360"/>
                    <a:pt x="1763" y="15098"/>
                    <a:pt x="1656" y="14800"/>
                  </a:cubicBezTo>
                  <a:cubicBezTo>
                    <a:pt x="1513" y="14336"/>
                    <a:pt x="1418" y="13872"/>
                    <a:pt x="1358" y="13395"/>
                  </a:cubicBezTo>
                  <a:cubicBezTo>
                    <a:pt x="1311" y="12622"/>
                    <a:pt x="1358" y="11848"/>
                    <a:pt x="1477" y="11074"/>
                  </a:cubicBezTo>
                  <a:cubicBezTo>
                    <a:pt x="1596" y="10514"/>
                    <a:pt x="1763" y="9978"/>
                    <a:pt x="1954" y="9443"/>
                  </a:cubicBezTo>
                  <a:cubicBezTo>
                    <a:pt x="2144" y="8883"/>
                    <a:pt x="2370" y="8347"/>
                    <a:pt x="2620" y="7835"/>
                  </a:cubicBezTo>
                  <a:cubicBezTo>
                    <a:pt x="2966" y="7157"/>
                    <a:pt x="3358" y="6526"/>
                    <a:pt x="3835" y="5942"/>
                  </a:cubicBezTo>
                  <a:cubicBezTo>
                    <a:pt x="4335" y="5371"/>
                    <a:pt x="4906" y="4883"/>
                    <a:pt x="5514" y="4442"/>
                  </a:cubicBezTo>
                  <a:cubicBezTo>
                    <a:pt x="6276" y="3942"/>
                    <a:pt x="7073" y="3525"/>
                    <a:pt x="7919" y="3216"/>
                  </a:cubicBezTo>
                  <a:cubicBezTo>
                    <a:pt x="8835" y="2906"/>
                    <a:pt x="9752" y="2680"/>
                    <a:pt x="10705" y="2573"/>
                  </a:cubicBezTo>
                  <a:cubicBezTo>
                    <a:pt x="11098" y="2561"/>
                    <a:pt x="11490" y="2561"/>
                    <a:pt x="11883" y="2561"/>
                  </a:cubicBezTo>
                  <a:lnTo>
                    <a:pt x="12479" y="2561"/>
                  </a:lnTo>
                  <a:cubicBezTo>
                    <a:pt x="12526" y="2573"/>
                    <a:pt x="12562" y="2573"/>
                    <a:pt x="12610" y="2597"/>
                  </a:cubicBezTo>
                  <a:cubicBezTo>
                    <a:pt x="12632" y="2598"/>
                    <a:pt x="12653" y="2598"/>
                    <a:pt x="12675" y="2598"/>
                  </a:cubicBezTo>
                  <a:cubicBezTo>
                    <a:pt x="12863" y="2598"/>
                    <a:pt x="13033" y="2552"/>
                    <a:pt x="13193" y="2477"/>
                  </a:cubicBezTo>
                  <a:cubicBezTo>
                    <a:pt x="13443" y="2335"/>
                    <a:pt x="13657" y="2096"/>
                    <a:pt x="13741" y="1823"/>
                  </a:cubicBezTo>
                  <a:cubicBezTo>
                    <a:pt x="13836" y="1537"/>
                    <a:pt x="13812" y="1204"/>
                    <a:pt x="13669" y="942"/>
                  </a:cubicBezTo>
                  <a:cubicBezTo>
                    <a:pt x="13550" y="703"/>
                    <a:pt x="13300" y="453"/>
                    <a:pt x="13026" y="394"/>
                  </a:cubicBezTo>
                  <a:cubicBezTo>
                    <a:pt x="12800" y="346"/>
                    <a:pt x="12610" y="239"/>
                    <a:pt x="12383" y="180"/>
                  </a:cubicBezTo>
                  <a:cubicBezTo>
                    <a:pt x="12086" y="108"/>
                    <a:pt x="11788" y="61"/>
                    <a:pt x="11490" y="37"/>
                  </a:cubicBezTo>
                  <a:cubicBezTo>
                    <a:pt x="11300" y="13"/>
                    <a:pt x="11121" y="1"/>
                    <a:pt x="10931" y="1"/>
                  </a:cubicBezTo>
                  <a:close/>
                </a:path>
              </a:pathLst>
            </a:custGeom>
            <a:solidFill>
              <a:srgbClr val="191919">
                <a:alpha val="1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16"/>
            <p:cNvSpPr/>
            <p:nvPr/>
          </p:nvSpPr>
          <p:spPr>
            <a:xfrm>
              <a:off x="5203325" y="3207075"/>
              <a:ext cx="59550" cy="58075"/>
            </a:xfrm>
            <a:custGeom>
              <a:avLst/>
              <a:gdLst/>
              <a:ahLst/>
              <a:cxnLst/>
              <a:rect l="l" t="t" r="r" b="b"/>
              <a:pathLst>
                <a:path w="2382" h="2323" extrusionOk="0">
                  <a:moveTo>
                    <a:pt x="1250" y="0"/>
                  </a:moveTo>
                  <a:cubicBezTo>
                    <a:pt x="619" y="12"/>
                    <a:pt x="60" y="453"/>
                    <a:pt x="36" y="1096"/>
                  </a:cubicBezTo>
                  <a:cubicBezTo>
                    <a:pt x="0" y="1715"/>
                    <a:pt x="500" y="2322"/>
                    <a:pt x="1131" y="2322"/>
                  </a:cubicBezTo>
                  <a:cubicBezTo>
                    <a:pt x="1762" y="2322"/>
                    <a:pt x="2310" y="1893"/>
                    <a:pt x="2358" y="1227"/>
                  </a:cubicBezTo>
                  <a:cubicBezTo>
                    <a:pt x="2381" y="608"/>
                    <a:pt x="1893" y="0"/>
                    <a:pt x="1250" y="0"/>
                  </a:cubicBezTo>
                  <a:close/>
                </a:path>
              </a:pathLst>
            </a:custGeom>
            <a:solidFill>
              <a:srgbClr val="191919">
                <a:alpha val="1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16"/>
            <p:cNvSpPr/>
            <p:nvPr/>
          </p:nvSpPr>
          <p:spPr>
            <a:xfrm>
              <a:off x="5314950" y="3515150"/>
              <a:ext cx="292600" cy="160775"/>
            </a:xfrm>
            <a:custGeom>
              <a:avLst/>
              <a:gdLst/>
              <a:ahLst/>
              <a:cxnLst/>
              <a:rect l="l" t="t" r="r" b="b"/>
              <a:pathLst>
                <a:path w="11704" h="6431" extrusionOk="0">
                  <a:moveTo>
                    <a:pt x="3691" y="0"/>
                  </a:moveTo>
                  <a:cubicBezTo>
                    <a:pt x="3655" y="36"/>
                    <a:pt x="3596" y="36"/>
                    <a:pt x="3548" y="36"/>
                  </a:cubicBezTo>
                  <a:cubicBezTo>
                    <a:pt x="3000" y="48"/>
                    <a:pt x="2441" y="107"/>
                    <a:pt x="1905" y="227"/>
                  </a:cubicBezTo>
                  <a:cubicBezTo>
                    <a:pt x="1357" y="346"/>
                    <a:pt x="833" y="536"/>
                    <a:pt x="345" y="774"/>
                  </a:cubicBezTo>
                  <a:lnTo>
                    <a:pt x="167" y="869"/>
                  </a:lnTo>
                  <a:cubicBezTo>
                    <a:pt x="36" y="941"/>
                    <a:pt x="0" y="1119"/>
                    <a:pt x="83" y="1239"/>
                  </a:cubicBezTo>
                  <a:cubicBezTo>
                    <a:pt x="136" y="1321"/>
                    <a:pt x="217" y="1356"/>
                    <a:pt x="302" y="1356"/>
                  </a:cubicBezTo>
                  <a:cubicBezTo>
                    <a:pt x="352" y="1356"/>
                    <a:pt x="404" y="1344"/>
                    <a:pt x="452" y="1322"/>
                  </a:cubicBezTo>
                  <a:lnTo>
                    <a:pt x="714" y="1191"/>
                  </a:lnTo>
                  <a:cubicBezTo>
                    <a:pt x="1179" y="989"/>
                    <a:pt x="1667" y="846"/>
                    <a:pt x="2179" y="762"/>
                  </a:cubicBezTo>
                  <a:cubicBezTo>
                    <a:pt x="2484" y="719"/>
                    <a:pt x="2794" y="693"/>
                    <a:pt x="3108" y="693"/>
                  </a:cubicBezTo>
                  <a:cubicBezTo>
                    <a:pt x="3308" y="693"/>
                    <a:pt x="3511" y="703"/>
                    <a:pt x="3715" y="727"/>
                  </a:cubicBezTo>
                  <a:cubicBezTo>
                    <a:pt x="4310" y="810"/>
                    <a:pt x="4882" y="953"/>
                    <a:pt x="5453" y="1167"/>
                  </a:cubicBezTo>
                  <a:cubicBezTo>
                    <a:pt x="5763" y="1286"/>
                    <a:pt x="6060" y="1429"/>
                    <a:pt x="6358" y="1596"/>
                  </a:cubicBezTo>
                  <a:cubicBezTo>
                    <a:pt x="6668" y="1762"/>
                    <a:pt x="6953" y="1965"/>
                    <a:pt x="7239" y="2155"/>
                  </a:cubicBezTo>
                  <a:cubicBezTo>
                    <a:pt x="7846" y="2608"/>
                    <a:pt x="8382" y="3155"/>
                    <a:pt x="8870" y="3739"/>
                  </a:cubicBezTo>
                  <a:cubicBezTo>
                    <a:pt x="9311" y="4275"/>
                    <a:pt x="9668" y="4834"/>
                    <a:pt x="9966" y="5465"/>
                  </a:cubicBezTo>
                  <a:cubicBezTo>
                    <a:pt x="10025" y="5608"/>
                    <a:pt x="10073" y="5763"/>
                    <a:pt x="10144" y="5894"/>
                  </a:cubicBezTo>
                  <a:cubicBezTo>
                    <a:pt x="10216" y="6084"/>
                    <a:pt x="10323" y="6251"/>
                    <a:pt x="10513" y="6346"/>
                  </a:cubicBezTo>
                  <a:cubicBezTo>
                    <a:pt x="10631" y="6401"/>
                    <a:pt x="10758" y="6430"/>
                    <a:pt x="10889" y="6430"/>
                  </a:cubicBezTo>
                  <a:cubicBezTo>
                    <a:pt x="10958" y="6430"/>
                    <a:pt x="11027" y="6422"/>
                    <a:pt x="11097" y="6406"/>
                  </a:cubicBezTo>
                  <a:cubicBezTo>
                    <a:pt x="11490" y="6287"/>
                    <a:pt x="11704" y="5846"/>
                    <a:pt x="11597" y="5453"/>
                  </a:cubicBezTo>
                  <a:cubicBezTo>
                    <a:pt x="11454" y="4870"/>
                    <a:pt x="11192" y="4322"/>
                    <a:pt x="10894" y="3798"/>
                  </a:cubicBezTo>
                  <a:cubicBezTo>
                    <a:pt x="10597" y="3275"/>
                    <a:pt x="10216" y="2810"/>
                    <a:pt x="9799" y="2382"/>
                  </a:cubicBezTo>
                  <a:cubicBezTo>
                    <a:pt x="9382" y="1965"/>
                    <a:pt x="8894" y="1608"/>
                    <a:pt x="8394" y="1298"/>
                  </a:cubicBezTo>
                  <a:cubicBezTo>
                    <a:pt x="8180" y="1167"/>
                    <a:pt x="7941" y="1024"/>
                    <a:pt x="7691" y="905"/>
                  </a:cubicBezTo>
                  <a:cubicBezTo>
                    <a:pt x="7418" y="774"/>
                    <a:pt x="7120" y="655"/>
                    <a:pt x="6822" y="548"/>
                  </a:cubicBezTo>
                  <a:cubicBezTo>
                    <a:pt x="5822" y="179"/>
                    <a:pt x="4763" y="0"/>
                    <a:pt x="3691" y="0"/>
                  </a:cubicBezTo>
                  <a:close/>
                </a:path>
              </a:pathLst>
            </a:custGeom>
            <a:solidFill>
              <a:srgbClr val="191919">
                <a:alpha val="1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16"/>
            <p:cNvSpPr/>
            <p:nvPr/>
          </p:nvSpPr>
          <p:spPr>
            <a:xfrm>
              <a:off x="4549675" y="4443825"/>
              <a:ext cx="2232725" cy="21975"/>
            </a:xfrm>
            <a:custGeom>
              <a:avLst/>
              <a:gdLst/>
              <a:ahLst/>
              <a:cxnLst/>
              <a:rect l="l" t="t" r="r" b="b"/>
              <a:pathLst>
                <a:path w="89309" h="879" extrusionOk="0">
                  <a:moveTo>
                    <a:pt x="64508" y="1"/>
                  </a:moveTo>
                  <a:cubicBezTo>
                    <a:pt x="62925" y="13"/>
                    <a:pt x="61305" y="13"/>
                    <a:pt x="59686" y="13"/>
                  </a:cubicBezTo>
                  <a:cubicBezTo>
                    <a:pt x="54412" y="36"/>
                    <a:pt x="49125" y="60"/>
                    <a:pt x="43863" y="72"/>
                  </a:cubicBezTo>
                  <a:cubicBezTo>
                    <a:pt x="41315" y="96"/>
                    <a:pt x="38767" y="108"/>
                    <a:pt x="36207" y="108"/>
                  </a:cubicBezTo>
                  <a:cubicBezTo>
                    <a:pt x="33814" y="108"/>
                    <a:pt x="31409" y="108"/>
                    <a:pt x="29004" y="120"/>
                  </a:cubicBezTo>
                  <a:cubicBezTo>
                    <a:pt x="26813" y="120"/>
                    <a:pt x="24610" y="120"/>
                    <a:pt x="22431" y="132"/>
                  </a:cubicBezTo>
                  <a:cubicBezTo>
                    <a:pt x="20145" y="156"/>
                    <a:pt x="17859" y="167"/>
                    <a:pt x="15585" y="191"/>
                  </a:cubicBezTo>
                  <a:cubicBezTo>
                    <a:pt x="10668" y="251"/>
                    <a:pt x="5739" y="239"/>
                    <a:pt x="833" y="286"/>
                  </a:cubicBezTo>
                  <a:cubicBezTo>
                    <a:pt x="607" y="286"/>
                    <a:pt x="369" y="286"/>
                    <a:pt x="155" y="298"/>
                  </a:cubicBezTo>
                  <a:cubicBezTo>
                    <a:pt x="71" y="298"/>
                    <a:pt x="0" y="358"/>
                    <a:pt x="0" y="453"/>
                  </a:cubicBezTo>
                  <a:cubicBezTo>
                    <a:pt x="0" y="525"/>
                    <a:pt x="60" y="596"/>
                    <a:pt x="155" y="596"/>
                  </a:cubicBezTo>
                  <a:cubicBezTo>
                    <a:pt x="5013" y="656"/>
                    <a:pt x="9894" y="656"/>
                    <a:pt x="14776" y="691"/>
                  </a:cubicBezTo>
                  <a:cubicBezTo>
                    <a:pt x="17097" y="703"/>
                    <a:pt x="19431" y="727"/>
                    <a:pt x="21765" y="751"/>
                  </a:cubicBezTo>
                  <a:cubicBezTo>
                    <a:pt x="23979" y="763"/>
                    <a:pt x="26182" y="763"/>
                    <a:pt x="28385" y="763"/>
                  </a:cubicBezTo>
                  <a:cubicBezTo>
                    <a:pt x="30718" y="763"/>
                    <a:pt x="33052" y="775"/>
                    <a:pt x="35397" y="775"/>
                  </a:cubicBezTo>
                  <a:cubicBezTo>
                    <a:pt x="37981" y="775"/>
                    <a:pt x="40577" y="787"/>
                    <a:pt x="43160" y="810"/>
                  </a:cubicBezTo>
                  <a:cubicBezTo>
                    <a:pt x="48387" y="834"/>
                    <a:pt x="53626" y="846"/>
                    <a:pt x="58853" y="870"/>
                  </a:cubicBezTo>
                  <a:cubicBezTo>
                    <a:pt x="60252" y="876"/>
                    <a:pt x="61651" y="879"/>
                    <a:pt x="63047" y="879"/>
                  </a:cubicBezTo>
                  <a:cubicBezTo>
                    <a:pt x="64443" y="879"/>
                    <a:pt x="65836" y="876"/>
                    <a:pt x="67223" y="870"/>
                  </a:cubicBezTo>
                  <a:cubicBezTo>
                    <a:pt x="69604" y="870"/>
                    <a:pt x="72009" y="846"/>
                    <a:pt x="74390" y="834"/>
                  </a:cubicBezTo>
                  <a:cubicBezTo>
                    <a:pt x="76843" y="822"/>
                    <a:pt x="79284" y="787"/>
                    <a:pt x="81736" y="763"/>
                  </a:cubicBezTo>
                  <a:cubicBezTo>
                    <a:pt x="82915" y="751"/>
                    <a:pt x="84070" y="751"/>
                    <a:pt x="85249" y="727"/>
                  </a:cubicBezTo>
                  <a:cubicBezTo>
                    <a:pt x="86297" y="715"/>
                    <a:pt x="87332" y="703"/>
                    <a:pt x="88356" y="691"/>
                  </a:cubicBezTo>
                  <a:lnTo>
                    <a:pt x="89059" y="691"/>
                  </a:lnTo>
                  <a:cubicBezTo>
                    <a:pt x="89190" y="691"/>
                    <a:pt x="89309" y="572"/>
                    <a:pt x="89309" y="429"/>
                  </a:cubicBezTo>
                  <a:cubicBezTo>
                    <a:pt x="89309" y="298"/>
                    <a:pt x="89190" y="179"/>
                    <a:pt x="89059" y="179"/>
                  </a:cubicBezTo>
                  <a:cubicBezTo>
                    <a:pt x="88023" y="179"/>
                    <a:pt x="86975" y="167"/>
                    <a:pt x="85939" y="156"/>
                  </a:cubicBezTo>
                  <a:cubicBezTo>
                    <a:pt x="84761" y="132"/>
                    <a:pt x="83582" y="132"/>
                    <a:pt x="82403" y="120"/>
                  </a:cubicBezTo>
                  <a:cubicBezTo>
                    <a:pt x="79951" y="108"/>
                    <a:pt x="77486" y="60"/>
                    <a:pt x="75021" y="48"/>
                  </a:cubicBezTo>
                  <a:cubicBezTo>
                    <a:pt x="72700" y="25"/>
                    <a:pt x="70366" y="13"/>
                    <a:pt x="68032" y="1"/>
                  </a:cubicBezTo>
                  <a:close/>
                </a:path>
              </a:pathLst>
            </a:custGeom>
            <a:solidFill>
              <a:srgbClr val="B8E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16"/>
            <p:cNvSpPr/>
            <p:nvPr/>
          </p:nvSpPr>
          <p:spPr>
            <a:xfrm>
              <a:off x="4789275" y="4063125"/>
              <a:ext cx="102125" cy="49150"/>
            </a:xfrm>
            <a:custGeom>
              <a:avLst/>
              <a:gdLst/>
              <a:ahLst/>
              <a:cxnLst/>
              <a:rect l="l" t="t" r="r" b="b"/>
              <a:pathLst>
                <a:path w="4085" h="1966" extrusionOk="0">
                  <a:moveTo>
                    <a:pt x="2037" y="1"/>
                  </a:moveTo>
                  <a:cubicBezTo>
                    <a:pt x="905" y="1"/>
                    <a:pt x="1" y="453"/>
                    <a:pt x="1" y="989"/>
                  </a:cubicBezTo>
                  <a:cubicBezTo>
                    <a:pt x="1" y="1537"/>
                    <a:pt x="905" y="1965"/>
                    <a:pt x="2037" y="1965"/>
                  </a:cubicBezTo>
                  <a:cubicBezTo>
                    <a:pt x="3156" y="1965"/>
                    <a:pt x="4073" y="1525"/>
                    <a:pt x="4084" y="989"/>
                  </a:cubicBezTo>
                  <a:cubicBezTo>
                    <a:pt x="4084" y="441"/>
                    <a:pt x="3168" y="1"/>
                    <a:pt x="2037" y="1"/>
                  </a:cubicBezTo>
                  <a:close/>
                </a:path>
              </a:pathLst>
            </a:custGeom>
            <a:solidFill>
              <a:srgbClr val="191919">
                <a:alpha val="1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16"/>
            <p:cNvSpPr/>
            <p:nvPr/>
          </p:nvSpPr>
          <p:spPr>
            <a:xfrm>
              <a:off x="5521225" y="4057175"/>
              <a:ext cx="110150" cy="53000"/>
            </a:xfrm>
            <a:custGeom>
              <a:avLst/>
              <a:gdLst/>
              <a:ahLst/>
              <a:cxnLst/>
              <a:rect l="l" t="t" r="r" b="b"/>
              <a:pathLst>
                <a:path w="4406" h="2120" extrusionOk="0">
                  <a:moveTo>
                    <a:pt x="2203" y="1"/>
                  </a:moveTo>
                  <a:cubicBezTo>
                    <a:pt x="976" y="1"/>
                    <a:pt x="0" y="477"/>
                    <a:pt x="0" y="1060"/>
                  </a:cubicBezTo>
                  <a:cubicBezTo>
                    <a:pt x="0" y="1644"/>
                    <a:pt x="1000" y="2120"/>
                    <a:pt x="2203" y="2120"/>
                  </a:cubicBezTo>
                  <a:cubicBezTo>
                    <a:pt x="3405" y="2120"/>
                    <a:pt x="4393" y="1644"/>
                    <a:pt x="4405" y="1060"/>
                  </a:cubicBezTo>
                  <a:cubicBezTo>
                    <a:pt x="4405" y="477"/>
                    <a:pt x="3417" y="1"/>
                    <a:pt x="2203" y="1"/>
                  </a:cubicBezTo>
                  <a:close/>
                </a:path>
              </a:pathLst>
            </a:custGeom>
            <a:solidFill>
              <a:srgbClr val="191919">
                <a:alpha val="1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5" name="Google Shape;165;p16"/>
          <p:cNvSpPr/>
          <p:nvPr/>
        </p:nvSpPr>
        <p:spPr>
          <a:xfrm flipH="1">
            <a:off x="-367903" y="2331457"/>
            <a:ext cx="1300471" cy="547301"/>
          </a:xfrm>
          <a:custGeom>
            <a:avLst/>
            <a:gdLst/>
            <a:ahLst/>
            <a:cxnLst/>
            <a:rect l="l" t="t" r="r" b="b"/>
            <a:pathLst>
              <a:path w="95500" h="40191" extrusionOk="0">
                <a:moveTo>
                  <a:pt x="66409" y="0"/>
                </a:moveTo>
                <a:cubicBezTo>
                  <a:pt x="64164" y="0"/>
                  <a:pt x="62227" y="461"/>
                  <a:pt x="60750" y="819"/>
                </a:cubicBezTo>
                <a:cubicBezTo>
                  <a:pt x="57256" y="1639"/>
                  <a:pt x="53979" y="3205"/>
                  <a:pt x="51087" y="5350"/>
                </a:cubicBezTo>
                <a:cubicBezTo>
                  <a:pt x="49273" y="6711"/>
                  <a:pt x="47083" y="7415"/>
                  <a:pt x="44862" y="7415"/>
                </a:cubicBezTo>
                <a:cubicBezTo>
                  <a:pt x="43898" y="7415"/>
                  <a:pt x="42927" y="7282"/>
                  <a:pt x="41978" y="7012"/>
                </a:cubicBezTo>
                <a:cubicBezTo>
                  <a:pt x="41118" y="6741"/>
                  <a:pt x="40228" y="6609"/>
                  <a:pt x="39341" y="6609"/>
                </a:cubicBezTo>
                <a:cubicBezTo>
                  <a:pt x="38415" y="6609"/>
                  <a:pt x="37491" y="6753"/>
                  <a:pt x="36604" y="7037"/>
                </a:cubicBezTo>
                <a:cubicBezTo>
                  <a:pt x="32821" y="8241"/>
                  <a:pt x="32869" y="11398"/>
                  <a:pt x="28532" y="13615"/>
                </a:cubicBezTo>
                <a:cubicBezTo>
                  <a:pt x="27472" y="14164"/>
                  <a:pt x="26466" y="14368"/>
                  <a:pt x="25481" y="14368"/>
                </a:cubicBezTo>
                <a:cubicBezTo>
                  <a:pt x="22594" y="14368"/>
                  <a:pt x="19890" y="12608"/>
                  <a:pt x="16542" y="12608"/>
                </a:cubicBezTo>
                <a:cubicBezTo>
                  <a:pt x="15817" y="12608"/>
                  <a:pt x="15061" y="12691"/>
                  <a:pt x="14266" y="12892"/>
                </a:cubicBezTo>
                <a:cubicBezTo>
                  <a:pt x="7013" y="14724"/>
                  <a:pt x="0" y="23881"/>
                  <a:pt x="3663" y="30098"/>
                </a:cubicBezTo>
                <a:cubicBezTo>
                  <a:pt x="7207" y="36139"/>
                  <a:pt x="12262" y="37898"/>
                  <a:pt x="16946" y="37898"/>
                </a:cubicBezTo>
                <a:cubicBezTo>
                  <a:pt x="23472" y="37898"/>
                  <a:pt x="29279" y="34484"/>
                  <a:pt x="29279" y="34484"/>
                </a:cubicBezTo>
                <a:cubicBezTo>
                  <a:pt x="29279" y="34484"/>
                  <a:pt x="32749" y="37809"/>
                  <a:pt x="36604" y="39231"/>
                </a:cubicBezTo>
                <a:cubicBezTo>
                  <a:pt x="37149" y="39445"/>
                  <a:pt x="39162" y="40191"/>
                  <a:pt x="41678" y="40191"/>
                </a:cubicBezTo>
                <a:cubicBezTo>
                  <a:pt x="42836" y="40191"/>
                  <a:pt x="44100" y="40033"/>
                  <a:pt x="45376" y="39592"/>
                </a:cubicBezTo>
                <a:cubicBezTo>
                  <a:pt x="48846" y="38412"/>
                  <a:pt x="49063" y="36291"/>
                  <a:pt x="51979" y="35930"/>
                </a:cubicBezTo>
                <a:cubicBezTo>
                  <a:pt x="52194" y="35904"/>
                  <a:pt x="52394" y="35892"/>
                  <a:pt x="52584" y="35892"/>
                </a:cubicBezTo>
                <a:cubicBezTo>
                  <a:pt x="54373" y="35892"/>
                  <a:pt x="55224" y="36970"/>
                  <a:pt x="58557" y="38146"/>
                </a:cubicBezTo>
                <a:cubicBezTo>
                  <a:pt x="60333" y="38760"/>
                  <a:pt x="63483" y="39860"/>
                  <a:pt x="66709" y="39860"/>
                </a:cubicBezTo>
                <a:cubicBezTo>
                  <a:pt x="68298" y="39860"/>
                  <a:pt x="69906" y="39593"/>
                  <a:pt x="71377" y="38869"/>
                </a:cubicBezTo>
                <a:cubicBezTo>
                  <a:pt x="74341" y="37399"/>
                  <a:pt x="73884" y="35423"/>
                  <a:pt x="76848" y="34484"/>
                </a:cubicBezTo>
                <a:cubicBezTo>
                  <a:pt x="77541" y="34260"/>
                  <a:pt x="78153" y="34177"/>
                  <a:pt x="78733" y="34177"/>
                </a:cubicBezTo>
                <a:cubicBezTo>
                  <a:pt x="80408" y="34177"/>
                  <a:pt x="81811" y="34871"/>
                  <a:pt x="84135" y="34871"/>
                </a:cubicBezTo>
                <a:cubicBezTo>
                  <a:pt x="84386" y="34871"/>
                  <a:pt x="84647" y="34863"/>
                  <a:pt x="84920" y="34845"/>
                </a:cubicBezTo>
                <a:lnTo>
                  <a:pt x="85089" y="34845"/>
                </a:lnTo>
                <a:cubicBezTo>
                  <a:pt x="89427" y="34484"/>
                  <a:pt x="93089" y="31423"/>
                  <a:pt x="94222" y="27206"/>
                </a:cubicBezTo>
                <a:cubicBezTo>
                  <a:pt x="95499" y="22507"/>
                  <a:pt x="94848" y="20242"/>
                  <a:pt x="93692" y="19109"/>
                </a:cubicBezTo>
                <a:cubicBezTo>
                  <a:pt x="91595" y="17037"/>
                  <a:pt x="88246" y="19109"/>
                  <a:pt x="84896" y="16555"/>
                </a:cubicBezTo>
                <a:cubicBezTo>
                  <a:pt x="82245" y="14507"/>
                  <a:pt x="83354" y="12386"/>
                  <a:pt x="80510" y="8121"/>
                </a:cubicBezTo>
                <a:cubicBezTo>
                  <a:pt x="79763" y="7012"/>
                  <a:pt x="76775" y="2651"/>
                  <a:pt x="71377" y="819"/>
                </a:cubicBezTo>
                <a:cubicBezTo>
                  <a:pt x="69610" y="214"/>
                  <a:pt x="67938" y="0"/>
                  <a:pt x="66409" y="0"/>
                </a:cubicBezTo>
                <a:close/>
              </a:path>
            </a:pathLst>
          </a:custGeom>
          <a:solidFill>
            <a:srgbClr val="FFFFFF">
              <a:alpha val="17320"/>
            </a:srgbClr>
          </a:solidFill>
          <a:ln w="28575" cap="flat" cmpd="sng">
            <a:solidFill>
              <a:srgbClr val="0E195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16"/>
          <p:cNvSpPr/>
          <p:nvPr/>
        </p:nvSpPr>
        <p:spPr>
          <a:xfrm flipH="1">
            <a:off x="797897" y="-99018"/>
            <a:ext cx="1300471" cy="547301"/>
          </a:xfrm>
          <a:custGeom>
            <a:avLst/>
            <a:gdLst/>
            <a:ahLst/>
            <a:cxnLst/>
            <a:rect l="l" t="t" r="r" b="b"/>
            <a:pathLst>
              <a:path w="95500" h="40191" extrusionOk="0">
                <a:moveTo>
                  <a:pt x="66409" y="0"/>
                </a:moveTo>
                <a:cubicBezTo>
                  <a:pt x="64164" y="0"/>
                  <a:pt x="62227" y="461"/>
                  <a:pt x="60750" y="819"/>
                </a:cubicBezTo>
                <a:cubicBezTo>
                  <a:pt x="57256" y="1639"/>
                  <a:pt x="53979" y="3205"/>
                  <a:pt x="51087" y="5350"/>
                </a:cubicBezTo>
                <a:cubicBezTo>
                  <a:pt x="49273" y="6711"/>
                  <a:pt x="47083" y="7415"/>
                  <a:pt x="44862" y="7415"/>
                </a:cubicBezTo>
                <a:cubicBezTo>
                  <a:pt x="43898" y="7415"/>
                  <a:pt x="42927" y="7282"/>
                  <a:pt x="41978" y="7012"/>
                </a:cubicBezTo>
                <a:cubicBezTo>
                  <a:pt x="41118" y="6741"/>
                  <a:pt x="40228" y="6609"/>
                  <a:pt x="39341" y="6609"/>
                </a:cubicBezTo>
                <a:cubicBezTo>
                  <a:pt x="38415" y="6609"/>
                  <a:pt x="37491" y="6753"/>
                  <a:pt x="36604" y="7037"/>
                </a:cubicBezTo>
                <a:cubicBezTo>
                  <a:pt x="32821" y="8241"/>
                  <a:pt x="32869" y="11398"/>
                  <a:pt x="28532" y="13615"/>
                </a:cubicBezTo>
                <a:cubicBezTo>
                  <a:pt x="27472" y="14164"/>
                  <a:pt x="26466" y="14368"/>
                  <a:pt x="25481" y="14368"/>
                </a:cubicBezTo>
                <a:cubicBezTo>
                  <a:pt x="22594" y="14368"/>
                  <a:pt x="19890" y="12608"/>
                  <a:pt x="16542" y="12608"/>
                </a:cubicBezTo>
                <a:cubicBezTo>
                  <a:pt x="15817" y="12608"/>
                  <a:pt x="15061" y="12691"/>
                  <a:pt x="14266" y="12892"/>
                </a:cubicBezTo>
                <a:cubicBezTo>
                  <a:pt x="7013" y="14724"/>
                  <a:pt x="0" y="23881"/>
                  <a:pt x="3663" y="30098"/>
                </a:cubicBezTo>
                <a:cubicBezTo>
                  <a:pt x="7207" y="36139"/>
                  <a:pt x="12262" y="37898"/>
                  <a:pt x="16946" y="37898"/>
                </a:cubicBezTo>
                <a:cubicBezTo>
                  <a:pt x="23472" y="37898"/>
                  <a:pt x="29279" y="34484"/>
                  <a:pt x="29279" y="34484"/>
                </a:cubicBezTo>
                <a:cubicBezTo>
                  <a:pt x="29279" y="34484"/>
                  <a:pt x="32749" y="37809"/>
                  <a:pt x="36604" y="39231"/>
                </a:cubicBezTo>
                <a:cubicBezTo>
                  <a:pt x="37149" y="39445"/>
                  <a:pt x="39162" y="40191"/>
                  <a:pt x="41678" y="40191"/>
                </a:cubicBezTo>
                <a:cubicBezTo>
                  <a:pt x="42836" y="40191"/>
                  <a:pt x="44100" y="40033"/>
                  <a:pt x="45376" y="39592"/>
                </a:cubicBezTo>
                <a:cubicBezTo>
                  <a:pt x="48846" y="38412"/>
                  <a:pt x="49063" y="36291"/>
                  <a:pt x="51979" y="35930"/>
                </a:cubicBezTo>
                <a:cubicBezTo>
                  <a:pt x="52194" y="35904"/>
                  <a:pt x="52394" y="35892"/>
                  <a:pt x="52584" y="35892"/>
                </a:cubicBezTo>
                <a:cubicBezTo>
                  <a:pt x="54373" y="35892"/>
                  <a:pt x="55224" y="36970"/>
                  <a:pt x="58557" y="38146"/>
                </a:cubicBezTo>
                <a:cubicBezTo>
                  <a:pt x="60333" y="38760"/>
                  <a:pt x="63483" y="39860"/>
                  <a:pt x="66709" y="39860"/>
                </a:cubicBezTo>
                <a:cubicBezTo>
                  <a:pt x="68298" y="39860"/>
                  <a:pt x="69906" y="39593"/>
                  <a:pt x="71377" y="38869"/>
                </a:cubicBezTo>
                <a:cubicBezTo>
                  <a:pt x="74341" y="37399"/>
                  <a:pt x="73884" y="35423"/>
                  <a:pt x="76848" y="34484"/>
                </a:cubicBezTo>
                <a:cubicBezTo>
                  <a:pt x="77541" y="34260"/>
                  <a:pt x="78153" y="34177"/>
                  <a:pt x="78733" y="34177"/>
                </a:cubicBezTo>
                <a:cubicBezTo>
                  <a:pt x="80408" y="34177"/>
                  <a:pt x="81811" y="34871"/>
                  <a:pt x="84135" y="34871"/>
                </a:cubicBezTo>
                <a:cubicBezTo>
                  <a:pt x="84386" y="34871"/>
                  <a:pt x="84647" y="34863"/>
                  <a:pt x="84920" y="34845"/>
                </a:cubicBezTo>
                <a:lnTo>
                  <a:pt x="85089" y="34845"/>
                </a:lnTo>
                <a:cubicBezTo>
                  <a:pt x="89427" y="34484"/>
                  <a:pt x="93089" y="31423"/>
                  <a:pt x="94222" y="27206"/>
                </a:cubicBezTo>
                <a:cubicBezTo>
                  <a:pt x="95499" y="22507"/>
                  <a:pt x="94848" y="20242"/>
                  <a:pt x="93692" y="19109"/>
                </a:cubicBezTo>
                <a:cubicBezTo>
                  <a:pt x="91595" y="17037"/>
                  <a:pt x="88246" y="19109"/>
                  <a:pt x="84896" y="16555"/>
                </a:cubicBezTo>
                <a:cubicBezTo>
                  <a:pt x="82245" y="14507"/>
                  <a:pt x="83354" y="12386"/>
                  <a:pt x="80510" y="8121"/>
                </a:cubicBezTo>
                <a:cubicBezTo>
                  <a:pt x="79763" y="7012"/>
                  <a:pt x="76775" y="2651"/>
                  <a:pt x="71377" y="819"/>
                </a:cubicBezTo>
                <a:cubicBezTo>
                  <a:pt x="69610" y="214"/>
                  <a:pt x="67938" y="0"/>
                  <a:pt x="66409" y="0"/>
                </a:cubicBezTo>
                <a:close/>
              </a:path>
            </a:pathLst>
          </a:custGeom>
          <a:solidFill>
            <a:srgbClr val="FFFFFF">
              <a:alpha val="17320"/>
            </a:srgbClr>
          </a:solidFill>
          <a:ln w="28575" cap="flat" cmpd="sng">
            <a:solidFill>
              <a:srgbClr val="0E195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16"/>
          <p:cNvSpPr/>
          <p:nvPr/>
        </p:nvSpPr>
        <p:spPr>
          <a:xfrm flipH="1">
            <a:off x="8110322" y="1451407"/>
            <a:ext cx="1300471" cy="547301"/>
          </a:xfrm>
          <a:custGeom>
            <a:avLst/>
            <a:gdLst/>
            <a:ahLst/>
            <a:cxnLst/>
            <a:rect l="l" t="t" r="r" b="b"/>
            <a:pathLst>
              <a:path w="95500" h="40191" extrusionOk="0">
                <a:moveTo>
                  <a:pt x="66409" y="0"/>
                </a:moveTo>
                <a:cubicBezTo>
                  <a:pt x="64164" y="0"/>
                  <a:pt x="62227" y="461"/>
                  <a:pt x="60750" y="819"/>
                </a:cubicBezTo>
                <a:cubicBezTo>
                  <a:pt x="57256" y="1639"/>
                  <a:pt x="53979" y="3205"/>
                  <a:pt x="51087" y="5350"/>
                </a:cubicBezTo>
                <a:cubicBezTo>
                  <a:pt x="49273" y="6711"/>
                  <a:pt x="47083" y="7415"/>
                  <a:pt x="44862" y="7415"/>
                </a:cubicBezTo>
                <a:cubicBezTo>
                  <a:pt x="43898" y="7415"/>
                  <a:pt x="42927" y="7282"/>
                  <a:pt x="41978" y="7012"/>
                </a:cubicBezTo>
                <a:cubicBezTo>
                  <a:pt x="41118" y="6741"/>
                  <a:pt x="40228" y="6609"/>
                  <a:pt x="39341" y="6609"/>
                </a:cubicBezTo>
                <a:cubicBezTo>
                  <a:pt x="38415" y="6609"/>
                  <a:pt x="37491" y="6753"/>
                  <a:pt x="36604" y="7037"/>
                </a:cubicBezTo>
                <a:cubicBezTo>
                  <a:pt x="32821" y="8241"/>
                  <a:pt x="32869" y="11398"/>
                  <a:pt x="28532" y="13615"/>
                </a:cubicBezTo>
                <a:cubicBezTo>
                  <a:pt x="27472" y="14164"/>
                  <a:pt x="26466" y="14368"/>
                  <a:pt x="25481" y="14368"/>
                </a:cubicBezTo>
                <a:cubicBezTo>
                  <a:pt x="22594" y="14368"/>
                  <a:pt x="19890" y="12608"/>
                  <a:pt x="16542" y="12608"/>
                </a:cubicBezTo>
                <a:cubicBezTo>
                  <a:pt x="15817" y="12608"/>
                  <a:pt x="15061" y="12691"/>
                  <a:pt x="14266" y="12892"/>
                </a:cubicBezTo>
                <a:cubicBezTo>
                  <a:pt x="7013" y="14724"/>
                  <a:pt x="0" y="23881"/>
                  <a:pt x="3663" y="30098"/>
                </a:cubicBezTo>
                <a:cubicBezTo>
                  <a:pt x="7207" y="36139"/>
                  <a:pt x="12262" y="37898"/>
                  <a:pt x="16946" y="37898"/>
                </a:cubicBezTo>
                <a:cubicBezTo>
                  <a:pt x="23472" y="37898"/>
                  <a:pt x="29279" y="34484"/>
                  <a:pt x="29279" y="34484"/>
                </a:cubicBezTo>
                <a:cubicBezTo>
                  <a:pt x="29279" y="34484"/>
                  <a:pt x="32749" y="37809"/>
                  <a:pt x="36604" y="39231"/>
                </a:cubicBezTo>
                <a:cubicBezTo>
                  <a:pt x="37149" y="39445"/>
                  <a:pt x="39162" y="40191"/>
                  <a:pt x="41678" y="40191"/>
                </a:cubicBezTo>
                <a:cubicBezTo>
                  <a:pt x="42836" y="40191"/>
                  <a:pt x="44100" y="40033"/>
                  <a:pt x="45376" y="39592"/>
                </a:cubicBezTo>
                <a:cubicBezTo>
                  <a:pt x="48846" y="38412"/>
                  <a:pt x="49063" y="36291"/>
                  <a:pt x="51979" y="35930"/>
                </a:cubicBezTo>
                <a:cubicBezTo>
                  <a:pt x="52194" y="35904"/>
                  <a:pt x="52394" y="35892"/>
                  <a:pt x="52584" y="35892"/>
                </a:cubicBezTo>
                <a:cubicBezTo>
                  <a:pt x="54373" y="35892"/>
                  <a:pt x="55224" y="36970"/>
                  <a:pt x="58557" y="38146"/>
                </a:cubicBezTo>
                <a:cubicBezTo>
                  <a:pt x="60333" y="38760"/>
                  <a:pt x="63483" y="39860"/>
                  <a:pt x="66709" y="39860"/>
                </a:cubicBezTo>
                <a:cubicBezTo>
                  <a:pt x="68298" y="39860"/>
                  <a:pt x="69906" y="39593"/>
                  <a:pt x="71377" y="38869"/>
                </a:cubicBezTo>
                <a:cubicBezTo>
                  <a:pt x="74341" y="37399"/>
                  <a:pt x="73884" y="35423"/>
                  <a:pt x="76848" y="34484"/>
                </a:cubicBezTo>
                <a:cubicBezTo>
                  <a:pt x="77541" y="34260"/>
                  <a:pt x="78153" y="34177"/>
                  <a:pt x="78733" y="34177"/>
                </a:cubicBezTo>
                <a:cubicBezTo>
                  <a:pt x="80408" y="34177"/>
                  <a:pt x="81811" y="34871"/>
                  <a:pt x="84135" y="34871"/>
                </a:cubicBezTo>
                <a:cubicBezTo>
                  <a:pt x="84386" y="34871"/>
                  <a:pt x="84647" y="34863"/>
                  <a:pt x="84920" y="34845"/>
                </a:cubicBezTo>
                <a:lnTo>
                  <a:pt x="85089" y="34845"/>
                </a:lnTo>
                <a:cubicBezTo>
                  <a:pt x="89427" y="34484"/>
                  <a:pt x="93089" y="31423"/>
                  <a:pt x="94222" y="27206"/>
                </a:cubicBezTo>
                <a:cubicBezTo>
                  <a:pt x="95499" y="22507"/>
                  <a:pt x="94848" y="20242"/>
                  <a:pt x="93692" y="19109"/>
                </a:cubicBezTo>
                <a:cubicBezTo>
                  <a:pt x="91595" y="17037"/>
                  <a:pt x="88246" y="19109"/>
                  <a:pt x="84896" y="16555"/>
                </a:cubicBezTo>
                <a:cubicBezTo>
                  <a:pt x="82245" y="14507"/>
                  <a:pt x="83354" y="12386"/>
                  <a:pt x="80510" y="8121"/>
                </a:cubicBezTo>
                <a:cubicBezTo>
                  <a:pt x="79763" y="7012"/>
                  <a:pt x="76775" y="2651"/>
                  <a:pt x="71377" y="819"/>
                </a:cubicBezTo>
                <a:cubicBezTo>
                  <a:pt x="69610" y="214"/>
                  <a:pt x="67938" y="0"/>
                  <a:pt x="66409" y="0"/>
                </a:cubicBezTo>
                <a:close/>
              </a:path>
            </a:pathLst>
          </a:custGeom>
          <a:solidFill>
            <a:srgbClr val="FFFFFF">
              <a:alpha val="17320"/>
            </a:srgbClr>
          </a:solidFill>
          <a:ln w="28575" cap="flat" cmpd="sng">
            <a:solidFill>
              <a:srgbClr val="0E195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BLANK_1_1_1_1_1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7"/>
          <p:cNvSpPr txBox="1">
            <a:spLocks noGrp="1"/>
          </p:cNvSpPr>
          <p:nvPr>
            <p:ph type="title"/>
          </p:nvPr>
        </p:nvSpPr>
        <p:spPr>
          <a:xfrm>
            <a:off x="719975" y="1653784"/>
            <a:ext cx="2305500" cy="36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70" name="Google Shape;170;p17"/>
          <p:cNvSpPr txBox="1">
            <a:spLocks noGrp="1"/>
          </p:cNvSpPr>
          <p:nvPr>
            <p:ph type="subTitle" idx="1"/>
          </p:nvPr>
        </p:nvSpPr>
        <p:spPr>
          <a:xfrm>
            <a:off x="719975" y="2159888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p17"/>
          <p:cNvSpPr txBox="1">
            <a:spLocks noGrp="1"/>
          </p:cNvSpPr>
          <p:nvPr>
            <p:ph type="title" idx="2"/>
          </p:nvPr>
        </p:nvSpPr>
        <p:spPr>
          <a:xfrm>
            <a:off x="3419246" y="1653784"/>
            <a:ext cx="2305500" cy="36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72" name="Google Shape;172;p17"/>
          <p:cNvSpPr txBox="1">
            <a:spLocks noGrp="1"/>
          </p:cNvSpPr>
          <p:nvPr>
            <p:ph type="subTitle" idx="3"/>
          </p:nvPr>
        </p:nvSpPr>
        <p:spPr>
          <a:xfrm>
            <a:off x="3419244" y="2159888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17"/>
          <p:cNvSpPr txBox="1">
            <a:spLocks noGrp="1"/>
          </p:cNvSpPr>
          <p:nvPr>
            <p:ph type="title" idx="4"/>
          </p:nvPr>
        </p:nvSpPr>
        <p:spPr>
          <a:xfrm>
            <a:off x="719975" y="3074375"/>
            <a:ext cx="2305500" cy="36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74" name="Google Shape;174;p17"/>
          <p:cNvSpPr txBox="1">
            <a:spLocks noGrp="1"/>
          </p:cNvSpPr>
          <p:nvPr>
            <p:ph type="subTitle" idx="5"/>
          </p:nvPr>
        </p:nvSpPr>
        <p:spPr>
          <a:xfrm>
            <a:off x="719975" y="357642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17"/>
          <p:cNvSpPr txBox="1">
            <a:spLocks noGrp="1"/>
          </p:cNvSpPr>
          <p:nvPr>
            <p:ph type="title" idx="6"/>
          </p:nvPr>
        </p:nvSpPr>
        <p:spPr>
          <a:xfrm>
            <a:off x="3419246" y="3074375"/>
            <a:ext cx="2305500" cy="36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76" name="Google Shape;176;p17"/>
          <p:cNvSpPr txBox="1">
            <a:spLocks noGrp="1"/>
          </p:cNvSpPr>
          <p:nvPr>
            <p:ph type="subTitle" idx="7"/>
          </p:nvPr>
        </p:nvSpPr>
        <p:spPr>
          <a:xfrm>
            <a:off x="3419248" y="357642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17"/>
          <p:cNvSpPr txBox="1">
            <a:spLocks noGrp="1"/>
          </p:cNvSpPr>
          <p:nvPr>
            <p:ph type="title" idx="8"/>
          </p:nvPr>
        </p:nvSpPr>
        <p:spPr>
          <a:xfrm>
            <a:off x="6118524" y="1653784"/>
            <a:ext cx="2305500" cy="36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78" name="Google Shape;178;p17"/>
          <p:cNvSpPr txBox="1">
            <a:spLocks noGrp="1"/>
          </p:cNvSpPr>
          <p:nvPr>
            <p:ph type="subTitle" idx="9"/>
          </p:nvPr>
        </p:nvSpPr>
        <p:spPr>
          <a:xfrm>
            <a:off x="6118520" y="2159888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17"/>
          <p:cNvSpPr txBox="1">
            <a:spLocks noGrp="1"/>
          </p:cNvSpPr>
          <p:nvPr>
            <p:ph type="title" idx="13"/>
          </p:nvPr>
        </p:nvSpPr>
        <p:spPr>
          <a:xfrm>
            <a:off x="6118524" y="3074375"/>
            <a:ext cx="2305500" cy="36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80" name="Google Shape;180;p17"/>
          <p:cNvSpPr txBox="1">
            <a:spLocks noGrp="1"/>
          </p:cNvSpPr>
          <p:nvPr>
            <p:ph type="subTitle" idx="14"/>
          </p:nvPr>
        </p:nvSpPr>
        <p:spPr>
          <a:xfrm>
            <a:off x="6118520" y="357642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p17"/>
          <p:cNvSpPr txBox="1">
            <a:spLocks noGrp="1"/>
          </p:cNvSpPr>
          <p:nvPr>
            <p:ph type="title" idx="15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82" name="Google Shape;182;p17"/>
          <p:cNvSpPr/>
          <p:nvPr/>
        </p:nvSpPr>
        <p:spPr>
          <a:xfrm>
            <a:off x="0" y="4873350"/>
            <a:ext cx="9144000" cy="276900"/>
          </a:xfrm>
          <a:prstGeom prst="rect">
            <a:avLst/>
          </a:prstGeom>
          <a:solidFill>
            <a:schemeClr val="dk2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17"/>
          <p:cNvSpPr/>
          <p:nvPr/>
        </p:nvSpPr>
        <p:spPr>
          <a:xfrm>
            <a:off x="8110322" y="4004032"/>
            <a:ext cx="1300471" cy="547301"/>
          </a:xfrm>
          <a:custGeom>
            <a:avLst/>
            <a:gdLst/>
            <a:ahLst/>
            <a:cxnLst/>
            <a:rect l="l" t="t" r="r" b="b"/>
            <a:pathLst>
              <a:path w="95500" h="40191" extrusionOk="0">
                <a:moveTo>
                  <a:pt x="66409" y="0"/>
                </a:moveTo>
                <a:cubicBezTo>
                  <a:pt x="64164" y="0"/>
                  <a:pt x="62227" y="461"/>
                  <a:pt x="60750" y="819"/>
                </a:cubicBezTo>
                <a:cubicBezTo>
                  <a:pt x="57256" y="1639"/>
                  <a:pt x="53979" y="3205"/>
                  <a:pt x="51087" y="5350"/>
                </a:cubicBezTo>
                <a:cubicBezTo>
                  <a:pt x="49273" y="6711"/>
                  <a:pt x="47083" y="7415"/>
                  <a:pt x="44862" y="7415"/>
                </a:cubicBezTo>
                <a:cubicBezTo>
                  <a:pt x="43898" y="7415"/>
                  <a:pt x="42927" y="7282"/>
                  <a:pt x="41978" y="7012"/>
                </a:cubicBezTo>
                <a:cubicBezTo>
                  <a:pt x="41118" y="6741"/>
                  <a:pt x="40228" y="6609"/>
                  <a:pt x="39341" y="6609"/>
                </a:cubicBezTo>
                <a:cubicBezTo>
                  <a:pt x="38415" y="6609"/>
                  <a:pt x="37491" y="6753"/>
                  <a:pt x="36604" y="7037"/>
                </a:cubicBezTo>
                <a:cubicBezTo>
                  <a:pt x="32821" y="8241"/>
                  <a:pt x="32869" y="11398"/>
                  <a:pt x="28532" y="13615"/>
                </a:cubicBezTo>
                <a:cubicBezTo>
                  <a:pt x="27472" y="14164"/>
                  <a:pt x="26466" y="14368"/>
                  <a:pt x="25481" y="14368"/>
                </a:cubicBezTo>
                <a:cubicBezTo>
                  <a:pt x="22594" y="14368"/>
                  <a:pt x="19890" y="12608"/>
                  <a:pt x="16542" y="12608"/>
                </a:cubicBezTo>
                <a:cubicBezTo>
                  <a:pt x="15817" y="12608"/>
                  <a:pt x="15061" y="12691"/>
                  <a:pt x="14266" y="12892"/>
                </a:cubicBezTo>
                <a:cubicBezTo>
                  <a:pt x="7013" y="14724"/>
                  <a:pt x="0" y="23881"/>
                  <a:pt x="3663" y="30098"/>
                </a:cubicBezTo>
                <a:cubicBezTo>
                  <a:pt x="7207" y="36139"/>
                  <a:pt x="12262" y="37898"/>
                  <a:pt x="16946" y="37898"/>
                </a:cubicBezTo>
                <a:cubicBezTo>
                  <a:pt x="23472" y="37898"/>
                  <a:pt x="29279" y="34484"/>
                  <a:pt x="29279" y="34484"/>
                </a:cubicBezTo>
                <a:cubicBezTo>
                  <a:pt x="29279" y="34484"/>
                  <a:pt x="32749" y="37809"/>
                  <a:pt x="36604" y="39231"/>
                </a:cubicBezTo>
                <a:cubicBezTo>
                  <a:pt x="37149" y="39445"/>
                  <a:pt x="39162" y="40191"/>
                  <a:pt x="41678" y="40191"/>
                </a:cubicBezTo>
                <a:cubicBezTo>
                  <a:pt x="42836" y="40191"/>
                  <a:pt x="44100" y="40033"/>
                  <a:pt x="45376" y="39592"/>
                </a:cubicBezTo>
                <a:cubicBezTo>
                  <a:pt x="48846" y="38412"/>
                  <a:pt x="49063" y="36291"/>
                  <a:pt x="51979" y="35930"/>
                </a:cubicBezTo>
                <a:cubicBezTo>
                  <a:pt x="52194" y="35904"/>
                  <a:pt x="52394" y="35892"/>
                  <a:pt x="52584" y="35892"/>
                </a:cubicBezTo>
                <a:cubicBezTo>
                  <a:pt x="54373" y="35892"/>
                  <a:pt x="55224" y="36970"/>
                  <a:pt x="58557" y="38146"/>
                </a:cubicBezTo>
                <a:cubicBezTo>
                  <a:pt x="60333" y="38760"/>
                  <a:pt x="63483" y="39860"/>
                  <a:pt x="66709" y="39860"/>
                </a:cubicBezTo>
                <a:cubicBezTo>
                  <a:pt x="68298" y="39860"/>
                  <a:pt x="69906" y="39593"/>
                  <a:pt x="71377" y="38869"/>
                </a:cubicBezTo>
                <a:cubicBezTo>
                  <a:pt x="74341" y="37399"/>
                  <a:pt x="73884" y="35423"/>
                  <a:pt x="76848" y="34484"/>
                </a:cubicBezTo>
                <a:cubicBezTo>
                  <a:pt x="77541" y="34260"/>
                  <a:pt x="78153" y="34177"/>
                  <a:pt x="78733" y="34177"/>
                </a:cubicBezTo>
                <a:cubicBezTo>
                  <a:pt x="80408" y="34177"/>
                  <a:pt x="81811" y="34871"/>
                  <a:pt x="84135" y="34871"/>
                </a:cubicBezTo>
                <a:cubicBezTo>
                  <a:pt x="84386" y="34871"/>
                  <a:pt x="84647" y="34863"/>
                  <a:pt x="84920" y="34845"/>
                </a:cubicBezTo>
                <a:lnTo>
                  <a:pt x="85089" y="34845"/>
                </a:lnTo>
                <a:cubicBezTo>
                  <a:pt x="89427" y="34484"/>
                  <a:pt x="93089" y="31423"/>
                  <a:pt x="94222" y="27206"/>
                </a:cubicBezTo>
                <a:cubicBezTo>
                  <a:pt x="95499" y="22507"/>
                  <a:pt x="94848" y="20242"/>
                  <a:pt x="93692" y="19109"/>
                </a:cubicBezTo>
                <a:cubicBezTo>
                  <a:pt x="91595" y="17037"/>
                  <a:pt x="88246" y="19109"/>
                  <a:pt x="84896" y="16555"/>
                </a:cubicBezTo>
                <a:cubicBezTo>
                  <a:pt x="82245" y="14507"/>
                  <a:pt x="83354" y="12386"/>
                  <a:pt x="80510" y="8121"/>
                </a:cubicBezTo>
                <a:cubicBezTo>
                  <a:pt x="79763" y="7012"/>
                  <a:pt x="76775" y="2651"/>
                  <a:pt x="71377" y="819"/>
                </a:cubicBezTo>
                <a:cubicBezTo>
                  <a:pt x="69610" y="214"/>
                  <a:pt x="67938" y="0"/>
                  <a:pt x="66409" y="0"/>
                </a:cubicBezTo>
                <a:close/>
              </a:path>
            </a:pathLst>
          </a:custGeom>
          <a:solidFill>
            <a:srgbClr val="FFFFFF">
              <a:alpha val="17320"/>
            </a:srgbClr>
          </a:solidFill>
          <a:ln w="28575" cap="flat" cmpd="sng">
            <a:solidFill>
              <a:srgbClr val="0E195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17"/>
          <p:cNvSpPr/>
          <p:nvPr/>
        </p:nvSpPr>
        <p:spPr>
          <a:xfrm>
            <a:off x="6944522" y="-251418"/>
            <a:ext cx="1300471" cy="547301"/>
          </a:xfrm>
          <a:custGeom>
            <a:avLst/>
            <a:gdLst/>
            <a:ahLst/>
            <a:cxnLst/>
            <a:rect l="l" t="t" r="r" b="b"/>
            <a:pathLst>
              <a:path w="95500" h="40191" extrusionOk="0">
                <a:moveTo>
                  <a:pt x="66409" y="0"/>
                </a:moveTo>
                <a:cubicBezTo>
                  <a:pt x="64164" y="0"/>
                  <a:pt x="62227" y="461"/>
                  <a:pt x="60750" y="819"/>
                </a:cubicBezTo>
                <a:cubicBezTo>
                  <a:pt x="57256" y="1639"/>
                  <a:pt x="53979" y="3205"/>
                  <a:pt x="51087" y="5350"/>
                </a:cubicBezTo>
                <a:cubicBezTo>
                  <a:pt x="49273" y="6711"/>
                  <a:pt x="47083" y="7415"/>
                  <a:pt x="44862" y="7415"/>
                </a:cubicBezTo>
                <a:cubicBezTo>
                  <a:pt x="43898" y="7415"/>
                  <a:pt x="42927" y="7282"/>
                  <a:pt x="41978" y="7012"/>
                </a:cubicBezTo>
                <a:cubicBezTo>
                  <a:pt x="41118" y="6741"/>
                  <a:pt x="40228" y="6609"/>
                  <a:pt x="39341" y="6609"/>
                </a:cubicBezTo>
                <a:cubicBezTo>
                  <a:pt x="38415" y="6609"/>
                  <a:pt x="37491" y="6753"/>
                  <a:pt x="36604" y="7037"/>
                </a:cubicBezTo>
                <a:cubicBezTo>
                  <a:pt x="32821" y="8241"/>
                  <a:pt x="32869" y="11398"/>
                  <a:pt x="28532" y="13615"/>
                </a:cubicBezTo>
                <a:cubicBezTo>
                  <a:pt x="27472" y="14164"/>
                  <a:pt x="26466" y="14368"/>
                  <a:pt x="25481" y="14368"/>
                </a:cubicBezTo>
                <a:cubicBezTo>
                  <a:pt x="22594" y="14368"/>
                  <a:pt x="19890" y="12608"/>
                  <a:pt x="16542" y="12608"/>
                </a:cubicBezTo>
                <a:cubicBezTo>
                  <a:pt x="15817" y="12608"/>
                  <a:pt x="15061" y="12691"/>
                  <a:pt x="14266" y="12892"/>
                </a:cubicBezTo>
                <a:cubicBezTo>
                  <a:pt x="7013" y="14724"/>
                  <a:pt x="0" y="23881"/>
                  <a:pt x="3663" y="30098"/>
                </a:cubicBezTo>
                <a:cubicBezTo>
                  <a:pt x="7207" y="36139"/>
                  <a:pt x="12262" y="37898"/>
                  <a:pt x="16946" y="37898"/>
                </a:cubicBezTo>
                <a:cubicBezTo>
                  <a:pt x="23472" y="37898"/>
                  <a:pt x="29279" y="34484"/>
                  <a:pt x="29279" y="34484"/>
                </a:cubicBezTo>
                <a:cubicBezTo>
                  <a:pt x="29279" y="34484"/>
                  <a:pt x="32749" y="37809"/>
                  <a:pt x="36604" y="39231"/>
                </a:cubicBezTo>
                <a:cubicBezTo>
                  <a:pt x="37149" y="39445"/>
                  <a:pt x="39162" y="40191"/>
                  <a:pt x="41678" y="40191"/>
                </a:cubicBezTo>
                <a:cubicBezTo>
                  <a:pt x="42836" y="40191"/>
                  <a:pt x="44100" y="40033"/>
                  <a:pt x="45376" y="39592"/>
                </a:cubicBezTo>
                <a:cubicBezTo>
                  <a:pt x="48846" y="38412"/>
                  <a:pt x="49063" y="36291"/>
                  <a:pt x="51979" y="35930"/>
                </a:cubicBezTo>
                <a:cubicBezTo>
                  <a:pt x="52194" y="35904"/>
                  <a:pt x="52394" y="35892"/>
                  <a:pt x="52584" y="35892"/>
                </a:cubicBezTo>
                <a:cubicBezTo>
                  <a:pt x="54373" y="35892"/>
                  <a:pt x="55224" y="36970"/>
                  <a:pt x="58557" y="38146"/>
                </a:cubicBezTo>
                <a:cubicBezTo>
                  <a:pt x="60333" y="38760"/>
                  <a:pt x="63483" y="39860"/>
                  <a:pt x="66709" y="39860"/>
                </a:cubicBezTo>
                <a:cubicBezTo>
                  <a:pt x="68298" y="39860"/>
                  <a:pt x="69906" y="39593"/>
                  <a:pt x="71377" y="38869"/>
                </a:cubicBezTo>
                <a:cubicBezTo>
                  <a:pt x="74341" y="37399"/>
                  <a:pt x="73884" y="35423"/>
                  <a:pt x="76848" y="34484"/>
                </a:cubicBezTo>
                <a:cubicBezTo>
                  <a:pt x="77541" y="34260"/>
                  <a:pt x="78153" y="34177"/>
                  <a:pt x="78733" y="34177"/>
                </a:cubicBezTo>
                <a:cubicBezTo>
                  <a:pt x="80408" y="34177"/>
                  <a:pt x="81811" y="34871"/>
                  <a:pt x="84135" y="34871"/>
                </a:cubicBezTo>
                <a:cubicBezTo>
                  <a:pt x="84386" y="34871"/>
                  <a:pt x="84647" y="34863"/>
                  <a:pt x="84920" y="34845"/>
                </a:cubicBezTo>
                <a:lnTo>
                  <a:pt x="85089" y="34845"/>
                </a:lnTo>
                <a:cubicBezTo>
                  <a:pt x="89427" y="34484"/>
                  <a:pt x="93089" y="31423"/>
                  <a:pt x="94222" y="27206"/>
                </a:cubicBezTo>
                <a:cubicBezTo>
                  <a:pt x="95499" y="22507"/>
                  <a:pt x="94848" y="20242"/>
                  <a:pt x="93692" y="19109"/>
                </a:cubicBezTo>
                <a:cubicBezTo>
                  <a:pt x="91595" y="17037"/>
                  <a:pt x="88246" y="19109"/>
                  <a:pt x="84896" y="16555"/>
                </a:cubicBezTo>
                <a:cubicBezTo>
                  <a:pt x="82245" y="14507"/>
                  <a:pt x="83354" y="12386"/>
                  <a:pt x="80510" y="8121"/>
                </a:cubicBezTo>
                <a:cubicBezTo>
                  <a:pt x="79763" y="7012"/>
                  <a:pt x="76775" y="2651"/>
                  <a:pt x="71377" y="819"/>
                </a:cubicBezTo>
                <a:cubicBezTo>
                  <a:pt x="69610" y="214"/>
                  <a:pt x="67938" y="0"/>
                  <a:pt x="66409" y="0"/>
                </a:cubicBezTo>
                <a:close/>
              </a:path>
            </a:pathLst>
          </a:custGeom>
          <a:solidFill>
            <a:srgbClr val="FFFFFF">
              <a:alpha val="17320"/>
            </a:srgbClr>
          </a:solidFill>
          <a:ln w="28575" cap="flat" cmpd="sng">
            <a:solidFill>
              <a:srgbClr val="0E195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17"/>
          <p:cNvSpPr/>
          <p:nvPr/>
        </p:nvSpPr>
        <p:spPr>
          <a:xfrm>
            <a:off x="-367903" y="1017732"/>
            <a:ext cx="1300471" cy="547301"/>
          </a:xfrm>
          <a:custGeom>
            <a:avLst/>
            <a:gdLst/>
            <a:ahLst/>
            <a:cxnLst/>
            <a:rect l="l" t="t" r="r" b="b"/>
            <a:pathLst>
              <a:path w="95500" h="40191" extrusionOk="0">
                <a:moveTo>
                  <a:pt x="66409" y="0"/>
                </a:moveTo>
                <a:cubicBezTo>
                  <a:pt x="64164" y="0"/>
                  <a:pt x="62227" y="461"/>
                  <a:pt x="60750" y="819"/>
                </a:cubicBezTo>
                <a:cubicBezTo>
                  <a:pt x="57256" y="1639"/>
                  <a:pt x="53979" y="3205"/>
                  <a:pt x="51087" y="5350"/>
                </a:cubicBezTo>
                <a:cubicBezTo>
                  <a:pt x="49273" y="6711"/>
                  <a:pt x="47083" y="7415"/>
                  <a:pt x="44862" y="7415"/>
                </a:cubicBezTo>
                <a:cubicBezTo>
                  <a:pt x="43898" y="7415"/>
                  <a:pt x="42927" y="7282"/>
                  <a:pt x="41978" y="7012"/>
                </a:cubicBezTo>
                <a:cubicBezTo>
                  <a:pt x="41118" y="6741"/>
                  <a:pt x="40228" y="6609"/>
                  <a:pt x="39341" y="6609"/>
                </a:cubicBezTo>
                <a:cubicBezTo>
                  <a:pt x="38415" y="6609"/>
                  <a:pt x="37491" y="6753"/>
                  <a:pt x="36604" y="7037"/>
                </a:cubicBezTo>
                <a:cubicBezTo>
                  <a:pt x="32821" y="8241"/>
                  <a:pt x="32869" y="11398"/>
                  <a:pt x="28532" y="13615"/>
                </a:cubicBezTo>
                <a:cubicBezTo>
                  <a:pt x="27472" y="14164"/>
                  <a:pt x="26466" y="14368"/>
                  <a:pt x="25481" y="14368"/>
                </a:cubicBezTo>
                <a:cubicBezTo>
                  <a:pt x="22594" y="14368"/>
                  <a:pt x="19890" y="12608"/>
                  <a:pt x="16542" y="12608"/>
                </a:cubicBezTo>
                <a:cubicBezTo>
                  <a:pt x="15817" y="12608"/>
                  <a:pt x="15061" y="12691"/>
                  <a:pt x="14266" y="12892"/>
                </a:cubicBezTo>
                <a:cubicBezTo>
                  <a:pt x="7013" y="14724"/>
                  <a:pt x="0" y="23881"/>
                  <a:pt x="3663" y="30098"/>
                </a:cubicBezTo>
                <a:cubicBezTo>
                  <a:pt x="7207" y="36139"/>
                  <a:pt x="12262" y="37898"/>
                  <a:pt x="16946" y="37898"/>
                </a:cubicBezTo>
                <a:cubicBezTo>
                  <a:pt x="23472" y="37898"/>
                  <a:pt x="29279" y="34484"/>
                  <a:pt x="29279" y="34484"/>
                </a:cubicBezTo>
                <a:cubicBezTo>
                  <a:pt x="29279" y="34484"/>
                  <a:pt x="32749" y="37809"/>
                  <a:pt x="36604" y="39231"/>
                </a:cubicBezTo>
                <a:cubicBezTo>
                  <a:pt x="37149" y="39445"/>
                  <a:pt x="39162" y="40191"/>
                  <a:pt x="41678" y="40191"/>
                </a:cubicBezTo>
                <a:cubicBezTo>
                  <a:pt x="42836" y="40191"/>
                  <a:pt x="44100" y="40033"/>
                  <a:pt x="45376" y="39592"/>
                </a:cubicBezTo>
                <a:cubicBezTo>
                  <a:pt x="48846" y="38412"/>
                  <a:pt x="49063" y="36291"/>
                  <a:pt x="51979" y="35930"/>
                </a:cubicBezTo>
                <a:cubicBezTo>
                  <a:pt x="52194" y="35904"/>
                  <a:pt x="52394" y="35892"/>
                  <a:pt x="52584" y="35892"/>
                </a:cubicBezTo>
                <a:cubicBezTo>
                  <a:pt x="54373" y="35892"/>
                  <a:pt x="55224" y="36970"/>
                  <a:pt x="58557" y="38146"/>
                </a:cubicBezTo>
                <a:cubicBezTo>
                  <a:pt x="60333" y="38760"/>
                  <a:pt x="63483" y="39860"/>
                  <a:pt x="66709" y="39860"/>
                </a:cubicBezTo>
                <a:cubicBezTo>
                  <a:pt x="68298" y="39860"/>
                  <a:pt x="69906" y="39593"/>
                  <a:pt x="71377" y="38869"/>
                </a:cubicBezTo>
                <a:cubicBezTo>
                  <a:pt x="74341" y="37399"/>
                  <a:pt x="73884" y="35423"/>
                  <a:pt x="76848" y="34484"/>
                </a:cubicBezTo>
                <a:cubicBezTo>
                  <a:pt x="77541" y="34260"/>
                  <a:pt x="78153" y="34177"/>
                  <a:pt x="78733" y="34177"/>
                </a:cubicBezTo>
                <a:cubicBezTo>
                  <a:pt x="80408" y="34177"/>
                  <a:pt x="81811" y="34871"/>
                  <a:pt x="84135" y="34871"/>
                </a:cubicBezTo>
                <a:cubicBezTo>
                  <a:pt x="84386" y="34871"/>
                  <a:pt x="84647" y="34863"/>
                  <a:pt x="84920" y="34845"/>
                </a:cubicBezTo>
                <a:lnTo>
                  <a:pt x="85089" y="34845"/>
                </a:lnTo>
                <a:cubicBezTo>
                  <a:pt x="89427" y="34484"/>
                  <a:pt x="93089" y="31423"/>
                  <a:pt x="94222" y="27206"/>
                </a:cubicBezTo>
                <a:cubicBezTo>
                  <a:pt x="95499" y="22507"/>
                  <a:pt x="94848" y="20242"/>
                  <a:pt x="93692" y="19109"/>
                </a:cubicBezTo>
                <a:cubicBezTo>
                  <a:pt x="91595" y="17037"/>
                  <a:pt x="88246" y="19109"/>
                  <a:pt x="84896" y="16555"/>
                </a:cubicBezTo>
                <a:cubicBezTo>
                  <a:pt x="82245" y="14507"/>
                  <a:pt x="83354" y="12386"/>
                  <a:pt x="80510" y="8121"/>
                </a:cubicBezTo>
                <a:cubicBezTo>
                  <a:pt x="79763" y="7012"/>
                  <a:pt x="76775" y="2651"/>
                  <a:pt x="71377" y="819"/>
                </a:cubicBezTo>
                <a:cubicBezTo>
                  <a:pt x="69610" y="214"/>
                  <a:pt x="67938" y="0"/>
                  <a:pt x="66409" y="0"/>
                </a:cubicBezTo>
                <a:close/>
              </a:path>
            </a:pathLst>
          </a:custGeom>
          <a:solidFill>
            <a:srgbClr val="FFFFFF">
              <a:alpha val="17320"/>
            </a:srgbClr>
          </a:solidFill>
          <a:ln w="28575" cap="flat" cmpd="sng">
            <a:solidFill>
              <a:srgbClr val="0E195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4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udiowide"/>
              <a:buNone/>
              <a:defRPr sz="3000">
                <a:solidFill>
                  <a:schemeClr val="lt1"/>
                </a:solidFill>
                <a:latin typeface="Audiowide"/>
                <a:ea typeface="Audiowide"/>
                <a:cs typeface="Audiowide"/>
                <a:sym typeface="Audiowid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udiowide"/>
              <a:buNone/>
              <a:defRPr sz="3000">
                <a:solidFill>
                  <a:schemeClr val="lt1"/>
                </a:solidFill>
                <a:latin typeface="Audiowide"/>
                <a:ea typeface="Audiowide"/>
                <a:cs typeface="Audiowide"/>
                <a:sym typeface="Audiowid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udiowide"/>
              <a:buNone/>
              <a:defRPr sz="3000">
                <a:solidFill>
                  <a:schemeClr val="lt1"/>
                </a:solidFill>
                <a:latin typeface="Audiowide"/>
                <a:ea typeface="Audiowide"/>
                <a:cs typeface="Audiowide"/>
                <a:sym typeface="Audiowid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udiowide"/>
              <a:buNone/>
              <a:defRPr sz="3000">
                <a:solidFill>
                  <a:schemeClr val="lt1"/>
                </a:solidFill>
                <a:latin typeface="Audiowide"/>
                <a:ea typeface="Audiowide"/>
                <a:cs typeface="Audiowide"/>
                <a:sym typeface="Audiowid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udiowide"/>
              <a:buNone/>
              <a:defRPr sz="3000">
                <a:solidFill>
                  <a:schemeClr val="lt1"/>
                </a:solidFill>
                <a:latin typeface="Audiowide"/>
                <a:ea typeface="Audiowide"/>
                <a:cs typeface="Audiowide"/>
                <a:sym typeface="Audiowid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udiowide"/>
              <a:buNone/>
              <a:defRPr sz="3000">
                <a:solidFill>
                  <a:schemeClr val="lt1"/>
                </a:solidFill>
                <a:latin typeface="Audiowide"/>
                <a:ea typeface="Audiowide"/>
                <a:cs typeface="Audiowide"/>
                <a:sym typeface="Audiowid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udiowide"/>
              <a:buNone/>
              <a:defRPr sz="3000">
                <a:solidFill>
                  <a:schemeClr val="lt1"/>
                </a:solidFill>
                <a:latin typeface="Audiowide"/>
                <a:ea typeface="Audiowide"/>
                <a:cs typeface="Audiowide"/>
                <a:sym typeface="Audiowid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udiowide"/>
              <a:buNone/>
              <a:defRPr sz="3000">
                <a:solidFill>
                  <a:schemeClr val="lt1"/>
                </a:solidFill>
                <a:latin typeface="Audiowide"/>
                <a:ea typeface="Audiowide"/>
                <a:cs typeface="Audiowide"/>
                <a:sym typeface="Audiowid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udiowide"/>
              <a:buNone/>
              <a:defRPr sz="3000">
                <a:solidFill>
                  <a:schemeClr val="lt1"/>
                </a:solidFill>
                <a:latin typeface="Audiowide"/>
                <a:ea typeface="Audiowide"/>
                <a:cs typeface="Audiowide"/>
                <a:sym typeface="Audiowid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■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■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Anaheim"/>
              <a:buChar char="■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3" r:id="rId5"/>
    <p:sldLayoutId id="2147483654" r:id="rId6"/>
    <p:sldLayoutId id="2147483658" r:id="rId7"/>
    <p:sldLayoutId id="2147483662" r:id="rId8"/>
    <p:sldLayoutId id="2147483663" r:id="rId9"/>
    <p:sldLayoutId id="2147483664" r:id="rId10"/>
    <p:sldLayoutId id="2147483668" r:id="rId11"/>
    <p:sldLayoutId id="2147483669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4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61" name="Google Shape;261;p24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1" r:id="rId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utorialspoint.com/catching-the-ball-game-using-pytho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github.com/cis3296s22/Java-Brick-Breaker-Game" TargetMode="External"/><Relationship Id="rId5" Type="http://schemas.openxmlformats.org/officeDocument/2006/relationships/hyperlink" Target="https://www.slideshare.net/samrinriya/game-using-java" TargetMode="External"/><Relationship Id="rId4" Type="http://schemas.openxmlformats.org/officeDocument/2006/relationships/hyperlink" Target="https://www.geeksforgeeks.org/python-catching-the-ball-game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gif"/><Relationship Id="rId3" Type="http://schemas.openxmlformats.org/officeDocument/2006/relationships/image" Target="../media/image3.gif"/><Relationship Id="rId7" Type="http://schemas.openxmlformats.org/officeDocument/2006/relationships/image" Target="../media/image5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.gif"/><Relationship Id="rId5" Type="http://schemas.openxmlformats.org/officeDocument/2006/relationships/hyperlink" Target="https://storyset.com/rafiki?utm_source=slidesgo_template&amp;utm_medium=referral-link&amp;utm_campaign=slidesgo_final_slides&amp;utm_term=rafiki&amp;utm_content=storyset" TargetMode="External"/><Relationship Id="rId4" Type="http://schemas.openxmlformats.org/officeDocument/2006/relationships/hyperlink" Target="https://storyset.com/amico?utm_source=slidesgo_template&amp;utm_medium=referral-link&amp;utm_campaign=slidesgo_final_slides&amp;utm_term=amico&amp;utm_content=storyset" TargetMode="External"/><Relationship Id="rId9" Type="http://schemas.openxmlformats.org/officeDocument/2006/relationships/image" Target="../media/image7.gi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5" name="Google Shape;505;p31"/>
          <p:cNvGrpSpPr/>
          <p:nvPr/>
        </p:nvGrpSpPr>
        <p:grpSpPr>
          <a:xfrm flipH="1">
            <a:off x="284" y="2590428"/>
            <a:ext cx="2580834" cy="2559381"/>
            <a:chOff x="-761089" y="594525"/>
            <a:chExt cx="5186563" cy="5143450"/>
          </a:xfrm>
        </p:grpSpPr>
        <p:sp>
          <p:nvSpPr>
            <p:cNvPr id="506" name="Google Shape;506;p31"/>
            <p:cNvSpPr/>
            <p:nvPr/>
          </p:nvSpPr>
          <p:spPr>
            <a:xfrm>
              <a:off x="2726750" y="594525"/>
              <a:ext cx="1698400" cy="4321525"/>
            </a:xfrm>
            <a:custGeom>
              <a:avLst/>
              <a:gdLst/>
              <a:ahLst/>
              <a:cxnLst/>
              <a:rect l="l" t="t" r="r" b="b"/>
              <a:pathLst>
                <a:path w="67936" h="172861" extrusionOk="0">
                  <a:moveTo>
                    <a:pt x="67935" y="0"/>
                  </a:moveTo>
                  <a:lnTo>
                    <a:pt x="1" y="22524"/>
                  </a:lnTo>
                  <a:lnTo>
                    <a:pt x="1" y="172860"/>
                  </a:lnTo>
                  <a:lnTo>
                    <a:pt x="67935" y="172860"/>
                  </a:lnTo>
                  <a:lnTo>
                    <a:pt x="67935" y="0"/>
                  </a:lnTo>
                  <a:close/>
                </a:path>
              </a:pathLst>
            </a:custGeom>
            <a:solidFill>
              <a:schemeClr val="accent1"/>
            </a:solidFill>
            <a:ln w="28575" cap="flat" cmpd="sng">
              <a:solidFill>
                <a:srgbClr val="8ABE8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31"/>
            <p:cNvSpPr/>
            <p:nvPr/>
          </p:nvSpPr>
          <p:spPr>
            <a:xfrm>
              <a:off x="-761089" y="2681950"/>
              <a:ext cx="5186563" cy="3056025"/>
            </a:xfrm>
            <a:custGeom>
              <a:avLst/>
              <a:gdLst/>
              <a:ahLst/>
              <a:cxnLst/>
              <a:rect l="l" t="t" r="r" b="b"/>
              <a:pathLst>
                <a:path w="111097" h="89364" extrusionOk="0">
                  <a:moveTo>
                    <a:pt x="84530" y="0"/>
                  </a:moveTo>
                  <a:lnTo>
                    <a:pt x="84530" y="13678"/>
                  </a:lnTo>
                  <a:lnTo>
                    <a:pt x="67630" y="13678"/>
                  </a:lnTo>
                  <a:lnTo>
                    <a:pt x="67630" y="28998"/>
                  </a:lnTo>
                  <a:lnTo>
                    <a:pt x="50730" y="28998"/>
                  </a:lnTo>
                  <a:lnTo>
                    <a:pt x="50730" y="45107"/>
                  </a:lnTo>
                  <a:lnTo>
                    <a:pt x="33830" y="45107"/>
                  </a:lnTo>
                  <a:lnTo>
                    <a:pt x="33830" y="59575"/>
                  </a:lnTo>
                  <a:lnTo>
                    <a:pt x="16110" y="59575"/>
                  </a:lnTo>
                  <a:lnTo>
                    <a:pt x="16110" y="73253"/>
                  </a:lnTo>
                  <a:lnTo>
                    <a:pt x="0" y="73253"/>
                  </a:lnTo>
                  <a:lnTo>
                    <a:pt x="0" y="89363"/>
                  </a:lnTo>
                  <a:lnTo>
                    <a:pt x="111096" y="89363"/>
                  </a:lnTo>
                  <a:lnTo>
                    <a:pt x="111096" y="0"/>
                  </a:lnTo>
                  <a:close/>
                </a:path>
              </a:pathLst>
            </a:custGeom>
            <a:solidFill>
              <a:schemeClr val="dk2"/>
            </a:solidFill>
            <a:ln w="2857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31"/>
            <p:cNvSpPr/>
            <p:nvPr/>
          </p:nvSpPr>
          <p:spPr>
            <a:xfrm>
              <a:off x="3315675" y="1561875"/>
              <a:ext cx="427850" cy="826025"/>
            </a:xfrm>
            <a:custGeom>
              <a:avLst/>
              <a:gdLst/>
              <a:ahLst/>
              <a:cxnLst/>
              <a:rect l="l" t="t" r="r" b="b"/>
              <a:pathLst>
                <a:path w="17114" h="33041" extrusionOk="0">
                  <a:moveTo>
                    <a:pt x="8542" y="0"/>
                  </a:moveTo>
                  <a:cubicBezTo>
                    <a:pt x="3830" y="0"/>
                    <a:pt x="1" y="3860"/>
                    <a:pt x="1" y="8572"/>
                  </a:cubicBezTo>
                  <a:lnTo>
                    <a:pt x="1" y="33040"/>
                  </a:lnTo>
                  <a:lnTo>
                    <a:pt x="17113" y="30760"/>
                  </a:lnTo>
                  <a:lnTo>
                    <a:pt x="17113" y="8572"/>
                  </a:lnTo>
                  <a:cubicBezTo>
                    <a:pt x="17113" y="3860"/>
                    <a:pt x="13253" y="0"/>
                    <a:pt x="8542" y="0"/>
                  </a:cubicBezTo>
                  <a:close/>
                </a:path>
              </a:pathLst>
            </a:custGeom>
            <a:solidFill>
              <a:srgbClr val="191919">
                <a:alpha val="18440"/>
              </a:srgbClr>
            </a:solidFill>
            <a:ln w="28575" cap="flat" cmpd="sng">
              <a:solidFill>
                <a:srgbClr val="8ABE8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31"/>
            <p:cNvSpPr/>
            <p:nvPr/>
          </p:nvSpPr>
          <p:spPr>
            <a:xfrm>
              <a:off x="3314275" y="1559175"/>
              <a:ext cx="337184" cy="832964"/>
            </a:xfrm>
            <a:custGeom>
              <a:avLst/>
              <a:gdLst/>
              <a:ahLst/>
              <a:cxnLst/>
              <a:rect l="l" t="t" r="r" b="b"/>
              <a:pathLst>
                <a:path w="13375" h="33041" extrusionOk="0">
                  <a:moveTo>
                    <a:pt x="8542" y="0"/>
                  </a:moveTo>
                  <a:cubicBezTo>
                    <a:pt x="3830" y="0"/>
                    <a:pt x="1" y="3861"/>
                    <a:pt x="1" y="8572"/>
                  </a:cubicBezTo>
                  <a:lnTo>
                    <a:pt x="1" y="33040"/>
                  </a:lnTo>
                  <a:lnTo>
                    <a:pt x="2615" y="32706"/>
                  </a:lnTo>
                  <a:lnTo>
                    <a:pt x="2615" y="9757"/>
                  </a:lnTo>
                  <a:cubicBezTo>
                    <a:pt x="2615" y="5016"/>
                    <a:pt x="6475" y="1186"/>
                    <a:pt x="11186" y="1186"/>
                  </a:cubicBezTo>
                  <a:cubicBezTo>
                    <a:pt x="11946" y="1186"/>
                    <a:pt x="12645" y="1307"/>
                    <a:pt x="13375" y="1490"/>
                  </a:cubicBezTo>
                  <a:cubicBezTo>
                    <a:pt x="12007" y="548"/>
                    <a:pt x="10335" y="0"/>
                    <a:pt x="8542" y="0"/>
                  </a:cubicBezTo>
                  <a:close/>
                </a:path>
              </a:pathLst>
            </a:custGeom>
            <a:solidFill>
              <a:srgbClr val="8ABE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2" name="Google Shape;512;p31"/>
          <p:cNvGrpSpPr/>
          <p:nvPr/>
        </p:nvGrpSpPr>
        <p:grpSpPr>
          <a:xfrm>
            <a:off x="6563159" y="2590428"/>
            <a:ext cx="2580834" cy="2559381"/>
            <a:chOff x="-761089" y="594525"/>
            <a:chExt cx="5186563" cy="5143450"/>
          </a:xfrm>
        </p:grpSpPr>
        <p:sp>
          <p:nvSpPr>
            <p:cNvPr id="513" name="Google Shape;513;p31"/>
            <p:cNvSpPr/>
            <p:nvPr/>
          </p:nvSpPr>
          <p:spPr>
            <a:xfrm>
              <a:off x="2726750" y="594525"/>
              <a:ext cx="1698400" cy="4321525"/>
            </a:xfrm>
            <a:custGeom>
              <a:avLst/>
              <a:gdLst/>
              <a:ahLst/>
              <a:cxnLst/>
              <a:rect l="l" t="t" r="r" b="b"/>
              <a:pathLst>
                <a:path w="67936" h="172861" extrusionOk="0">
                  <a:moveTo>
                    <a:pt x="67935" y="0"/>
                  </a:moveTo>
                  <a:lnTo>
                    <a:pt x="1" y="22524"/>
                  </a:lnTo>
                  <a:lnTo>
                    <a:pt x="1" y="172860"/>
                  </a:lnTo>
                  <a:lnTo>
                    <a:pt x="67935" y="172860"/>
                  </a:lnTo>
                  <a:lnTo>
                    <a:pt x="67935" y="0"/>
                  </a:lnTo>
                  <a:close/>
                </a:path>
              </a:pathLst>
            </a:custGeom>
            <a:solidFill>
              <a:schemeClr val="accent3"/>
            </a:solidFill>
            <a:ln w="28575" cap="flat" cmpd="sng">
              <a:solidFill>
                <a:srgbClr val="2E90A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31"/>
            <p:cNvSpPr/>
            <p:nvPr/>
          </p:nvSpPr>
          <p:spPr>
            <a:xfrm>
              <a:off x="-761089" y="2681950"/>
              <a:ext cx="5186563" cy="3056025"/>
            </a:xfrm>
            <a:custGeom>
              <a:avLst/>
              <a:gdLst/>
              <a:ahLst/>
              <a:cxnLst/>
              <a:rect l="l" t="t" r="r" b="b"/>
              <a:pathLst>
                <a:path w="111097" h="89364" extrusionOk="0">
                  <a:moveTo>
                    <a:pt x="84530" y="0"/>
                  </a:moveTo>
                  <a:lnTo>
                    <a:pt x="84530" y="13678"/>
                  </a:lnTo>
                  <a:lnTo>
                    <a:pt x="67630" y="13678"/>
                  </a:lnTo>
                  <a:lnTo>
                    <a:pt x="67630" y="28998"/>
                  </a:lnTo>
                  <a:lnTo>
                    <a:pt x="50730" y="28998"/>
                  </a:lnTo>
                  <a:lnTo>
                    <a:pt x="50730" y="45107"/>
                  </a:lnTo>
                  <a:lnTo>
                    <a:pt x="33830" y="45107"/>
                  </a:lnTo>
                  <a:lnTo>
                    <a:pt x="33830" y="59575"/>
                  </a:lnTo>
                  <a:lnTo>
                    <a:pt x="16110" y="59575"/>
                  </a:lnTo>
                  <a:lnTo>
                    <a:pt x="16110" y="73253"/>
                  </a:lnTo>
                  <a:lnTo>
                    <a:pt x="0" y="73253"/>
                  </a:lnTo>
                  <a:lnTo>
                    <a:pt x="0" y="89363"/>
                  </a:lnTo>
                  <a:lnTo>
                    <a:pt x="111096" y="89363"/>
                  </a:lnTo>
                  <a:lnTo>
                    <a:pt x="111096" y="0"/>
                  </a:lnTo>
                  <a:close/>
                </a:path>
              </a:pathLst>
            </a:custGeom>
            <a:solidFill>
              <a:schemeClr val="dk2"/>
            </a:solidFill>
            <a:ln w="2857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31"/>
            <p:cNvSpPr/>
            <p:nvPr/>
          </p:nvSpPr>
          <p:spPr>
            <a:xfrm>
              <a:off x="3315675" y="1561875"/>
              <a:ext cx="427850" cy="826025"/>
            </a:xfrm>
            <a:custGeom>
              <a:avLst/>
              <a:gdLst/>
              <a:ahLst/>
              <a:cxnLst/>
              <a:rect l="l" t="t" r="r" b="b"/>
              <a:pathLst>
                <a:path w="17114" h="33041" extrusionOk="0">
                  <a:moveTo>
                    <a:pt x="8542" y="0"/>
                  </a:moveTo>
                  <a:cubicBezTo>
                    <a:pt x="3830" y="0"/>
                    <a:pt x="1" y="3860"/>
                    <a:pt x="1" y="8572"/>
                  </a:cubicBezTo>
                  <a:lnTo>
                    <a:pt x="1" y="33040"/>
                  </a:lnTo>
                  <a:lnTo>
                    <a:pt x="17113" y="30760"/>
                  </a:lnTo>
                  <a:lnTo>
                    <a:pt x="17113" y="8572"/>
                  </a:lnTo>
                  <a:cubicBezTo>
                    <a:pt x="17113" y="3860"/>
                    <a:pt x="13253" y="0"/>
                    <a:pt x="8542" y="0"/>
                  </a:cubicBezTo>
                  <a:close/>
                </a:path>
              </a:pathLst>
            </a:custGeom>
            <a:solidFill>
              <a:srgbClr val="191919">
                <a:alpha val="18440"/>
              </a:srgbClr>
            </a:solidFill>
            <a:ln w="28575" cap="flat" cmpd="sng">
              <a:solidFill>
                <a:srgbClr val="2E90A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31"/>
            <p:cNvSpPr/>
            <p:nvPr/>
          </p:nvSpPr>
          <p:spPr>
            <a:xfrm>
              <a:off x="3314275" y="1559175"/>
              <a:ext cx="337184" cy="832964"/>
            </a:xfrm>
            <a:custGeom>
              <a:avLst/>
              <a:gdLst/>
              <a:ahLst/>
              <a:cxnLst/>
              <a:rect l="l" t="t" r="r" b="b"/>
              <a:pathLst>
                <a:path w="13375" h="33041" extrusionOk="0">
                  <a:moveTo>
                    <a:pt x="8542" y="0"/>
                  </a:moveTo>
                  <a:cubicBezTo>
                    <a:pt x="3830" y="0"/>
                    <a:pt x="1" y="3861"/>
                    <a:pt x="1" y="8572"/>
                  </a:cubicBezTo>
                  <a:lnTo>
                    <a:pt x="1" y="33040"/>
                  </a:lnTo>
                  <a:lnTo>
                    <a:pt x="2615" y="32706"/>
                  </a:lnTo>
                  <a:lnTo>
                    <a:pt x="2615" y="9757"/>
                  </a:lnTo>
                  <a:cubicBezTo>
                    <a:pt x="2615" y="5016"/>
                    <a:pt x="6475" y="1186"/>
                    <a:pt x="11186" y="1186"/>
                  </a:cubicBezTo>
                  <a:cubicBezTo>
                    <a:pt x="11946" y="1186"/>
                    <a:pt x="12645" y="1307"/>
                    <a:pt x="13375" y="1490"/>
                  </a:cubicBezTo>
                  <a:cubicBezTo>
                    <a:pt x="12007" y="548"/>
                    <a:pt x="10335" y="0"/>
                    <a:pt x="8542" y="0"/>
                  </a:cubicBezTo>
                  <a:close/>
                </a:path>
              </a:pathLst>
            </a:custGeom>
            <a:solidFill>
              <a:srgbClr val="1E65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5" name="Picture 24">
            <a:extLst>
              <a:ext uri="{FF2B5EF4-FFF2-40B4-BE49-F238E27FC236}">
                <a16:creationId xmlns="" xmlns:a16="http://schemas.microsoft.com/office/drawing/2014/main" id="{9EB7074D-B7E3-47E5-A610-1A19BFF453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3470" y="269399"/>
            <a:ext cx="3199305" cy="4604701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1026;p43"/>
          <p:cNvSpPr txBox="1">
            <a:spLocks noGrp="1"/>
          </p:cNvSpPr>
          <p:nvPr>
            <p:ph type="body" idx="1"/>
          </p:nvPr>
        </p:nvSpPr>
        <p:spPr>
          <a:xfrm>
            <a:off x="428089" y="1333649"/>
            <a:ext cx="4015200" cy="247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buClr>
                <a:srgbClr val="273D40"/>
              </a:buClr>
              <a:buSzPts val="600"/>
              <a:buNone/>
            </a:pPr>
            <a:r>
              <a:rPr lang="en-US" sz="1600" dirty="0"/>
              <a:t>1.Improve The level and the </a:t>
            </a:r>
            <a:r>
              <a:rPr lang="en-US" sz="1600" dirty="0" smtClean="0"/>
              <a:t>background</a:t>
            </a:r>
          </a:p>
          <a:p>
            <a:pPr marL="0" lvl="0" indent="0" algn="l">
              <a:buClr>
                <a:srgbClr val="273D40"/>
              </a:buClr>
              <a:buSzPts val="600"/>
              <a:buNone/>
            </a:pPr>
            <a:endParaRPr lang="en-US" sz="1600" dirty="0"/>
          </a:p>
          <a:p>
            <a:pPr marL="0" lvl="0" indent="0" algn="l">
              <a:buClr>
                <a:srgbClr val="273D40"/>
              </a:buClr>
              <a:buSzPts val="600"/>
              <a:buNone/>
            </a:pPr>
            <a:r>
              <a:rPr lang="en-US" sz="1600" dirty="0"/>
              <a:t>2.Include a individual mapping </a:t>
            </a:r>
            <a:r>
              <a:rPr lang="en-US" sz="1600" dirty="0" smtClean="0"/>
              <a:t>system</a:t>
            </a:r>
          </a:p>
          <a:p>
            <a:pPr marL="0" lvl="0" indent="0" algn="l">
              <a:buClr>
                <a:srgbClr val="273D40"/>
              </a:buClr>
              <a:buSzPts val="600"/>
              <a:buNone/>
            </a:pPr>
            <a:endParaRPr lang="en-US" sz="1600" dirty="0"/>
          </a:p>
          <a:p>
            <a:pPr marL="0" lvl="0" indent="0" algn="l">
              <a:buClr>
                <a:srgbClr val="273D40"/>
              </a:buClr>
              <a:buSzPts val="600"/>
              <a:buNone/>
            </a:pPr>
            <a:r>
              <a:rPr lang="en-US" sz="1600" dirty="0"/>
              <a:t>3.Add Story mode for this </a:t>
            </a:r>
            <a:r>
              <a:rPr lang="en-US" sz="1600" dirty="0" smtClean="0"/>
              <a:t>System</a:t>
            </a:r>
          </a:p>
          <a:p>
            <a:pPr marL="0" lvl="0" indent="0" algn="l">
              <a:buClr>
                <a:srgbClr val="273D40"/>
              </a:buClr>
              <a:buSzPts val="600"/>
              <a:buNone/>
            </a:pPr>
            <a:r>
              <a:rPr lang="en-US" sz="1600" dirty="0" smtClean="0"/>
              <a:t> </a:t>
            </a:r>
            <a:endParaRPr lang="en-US" sz="1600" dirty="0"/>
          </a:p>
          <a:p>
            <a:pPr marL="0" lvl="0" indent="0" algn="l">
              <a:buClr>
                <a:srgbClr val="273D40"/>
              </a:buClr>
              <a:buSzPts val="600"/>
              <a:buNone/>
            </a:pPr>
            <a:r>
              <a:rPr lang="en-US" sz="1600" dirty="0"/>
              <a:t>4.Improve </a:t>
            </a:r>
            <a:r>
              <a:rPr lang="en-US" sz="1600" dirty="0" err="1" smtClean="0"/>
              <a:t>Ui</a:t>
            </a:r>
            <a:r>
              <a:rPr lang="en-US" sz="1600" dirty="0" smtClean="0"/>
              <a:t>/</a:t>
            </a:r>
            <a:r>
              <a:rPr lang="en-US" sz="1600" dirty="0" err="1" smtClean="0"/>
              <a:t>Ux</a:t>
            </a:r>
            <a:endParaRPr lang="en-US" sz="1600" dirty="0" smtClean="0"/>
          </a:p>
          <a:p>
            <a:pPr marL="0" lvl="0" indent="0" algn="l">
              <a:buClr>
                <a:srgbClr val="273D40"/>
              </a:buClr>
              <a:buSzPts val="600"/>
              <a:buNone/>
            </a:pPr>
            <a:endParaRPr lang="en-US" sz="1600" dirty="0"/>
          </a:p>
          <a:p>
            <a:pPr marL="0" lvl="0" indent="0" algn="l">
              <a:buClr>
                <a:srgbClr val="273D40"/>
              </a:buClr>
              <a:buSzPts val="600"/>
              <a:buNone/>
            </a:pPr>
            <a:r>
              <a:rPr lang="en-US" sz="1600" dirty="0"/>
              <a:t>5. Add purchase and release the game on play store</a:t>
            </a:r>
            <a:endParaRPr lang="en-US" sz="1600" dirty="0"/>
          </a:p>
        </p:txBody>
      </p:sp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2D12D594-AA65-4814-95B8-E7876A6D293F}"/>
              </a:ext>
            </a:extLst>
          </p:cNvPr>
          <p:cNvSpPr/>
          <p:nvPr/>
        </p:nvSpPr>
        <p:spPr>
          <a:xfrm>
            <a:off x="1420475" y="488132"/>
            <a:ext cx="3232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chemeClr val="accent3"/>
                </a:solidFill>
                <a:latin typeface="Agency FB" panose="020B0503020202020204" pitchFamily="34" charset="0"/>
              </a:rPr>
              <a:t>FUTURE WORK</a:t>
            </a:r>
          </a:p>
        </p:txBody>
      </p:sp>
      <p:pic>
        <p:nvPicPr>
          <p:cNvPr id="3074" name="Picture 2" descr="Gift Card Promotions, Where to Buy, &amp; Management - Google Play">
            <a:extLst>
              <a:ext uri="{FF2B5EF4-FFF2-40B4-BE49-F238E27FC236}">
                <a16:creationId xmlns="" xmlns:a16="http://schemas.microsoft.com/office/drawing/2014/main" id="{084489B4-D2ED-4322-9446-9E7CCC03E9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106743"/>
            <a:ext cx="4637379" cy="2930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3607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5" name="Google Shape;705;p36"/>
          <p:cNvGrpSpPr/>
          <p:nvPr/>
        </p:nvGrpSpPr>
        <p:grpSpPr>
          <a:xfrm>
            <a:off x="7244944" y="1213473"/>
            <a:ext cx="2489545" cy="3850422"/>
            <a:chOff x="7244944" y="1213473"/>
            <a:chExt cx="2489545" cy="3850422"/>
          </a:xfrm>
        </p:grpSpPr>
        <p:sp>
          <p:nvSpPr>
            <p:cNvPr id="706" name="Google Shape;706;p36"/>
            <p:cNvSpPr/>
            <p:nvPr/>
          </p:nvSpPr>
          <p:spPr>
            <a:xfrm>
              <a:off x="7882151" y="4838150"/>
              <a:ext cx="1195608" cy="225746"/>
            </a:xfrm>
            <a:custGeom>
              <a:avLst/>
              <a:gdLst/>
              <a:ahLst/>
              <a:cxnLst/>
              <a:rect l="l" t="t" r="r" b="b"/>
              <a:pathLst>
                <a:path w="27336" h="4971" extrusionOk="0">
                  <a:moveTo>
                    <a:pt x="1" y="2463"/>
                  </a:moveTo>
                  <a:cubicBezTo>
                    <a:pt x="1" y="1116"/>
                    <a:pt x="6132" y="1"/>
                    <a:pt x="13680" y="1"/>
                  </a:cubicBezTo>
                  <a:lnTo>
                    <a:pt x="13680" y="1"/>
                  </a:lnTo>
                  <a:cubicBezTo>
                    <a:pt x="21227" y="1"/>
                    <a:pt x="27335" y="1116"/>
                    <a:pt x="27335" y="2463"/>
                  </a:cubicBezTo>
                  <a:lnTo>
                    <a:pt x="27335" y="2463"/>
                  </a:lnTo>
                  <a:cubicBezTo>
                    <a:pt x="27335" y="3833"/>
                    <a:pt x="21227" y="4948"/>
                    <a:pt x="13680" y="4948"/>
                  </a:cubicBezTo>
                  <a:lnTo>
                    <a:pt x="13680" y="4948"/>
                  </a:lnTo>
                  <a:cubicBezTo>
                    <a:pt x="6132" y="4971"/>
                    <a:pt x="1" y="3856"/>
                    <a:pt x="1" y="2463"/>
                  </a:cubicBezTo>
                  <a:close/>
                </a:path>
              </a:pathLst>
            </a:custGeom>
            <a:solidFill>
              <a:srgbClr val="191919">
                <a:alpha val="1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07" name="Google Shape;707;p36"/>
            <p:cNvGrpSpPr/>
            <p:nvPr/>
          </p:nvGrpSpPr>
          <p:grpSpPr>
            <a:xfrm>
              <a:off x="7244944" y="1213473"/>
              <a:ext cx="2489545" cy="3745815"/>
              <a:chOff x="7244944" y="1213473"/>
              <a:chExt cx="2489545" cy="3745815"/>
            </a:xfrm>
          </p:grpSpPr>
          <p:sp>
            <p:nvSpPr>
              <p:cNvPr id="708" name="Google Shape;708;p36"/>
              <p:cNvSpPr/>
              <p:nvPr/>
            </p:nvSpPr>
            <p:spPr>
              <a:xfrm flipH="1">
                <a:off x="8095359" y="2480389"/>
                <a:ext cx="788700" cy="2478900"/>
              </a:xfrm>
              <a:prstGeom prst="trapezoid">
                <a:avLst>
                  <a:gd name="adj" fmla="val 25000"/>
                </a:avLst>
              </a:prstGeom>
              <a:solidFill>
                <a:srgbClr val="A23F1C"/>
              </a:solidFill>
              <a:ln w="38100" cap="flat" cmpd="sng">
                <a:solidFill>
                  <a:srgbClr val="6D2A1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709" name="Google Shape;709;p36"/>
              <p:cNvGrpSpPr/>
              <p:nvPr/>
            </p:nvGrpSpPr>
            <p:grpSpPr>
              <a:xfrm flipH="1">
                <a:off x="7244944" y="1213473"/>
                <a:ext cx="2489545" cy="1747068"/>
                <a:chOff x="668525" y="1207425"/>
                <a:chExt cx="2352400" cy="1650825"/>
              </a:xfrm>
            </p:grpSpPr>
            <p:sp>
              <p:nvSpPr>
                <p:cNvPr id="710" name="Google Shape;710;p36"/>
                <p:cNvSpPr/>
                <p:nvPr/>
              </p:nvSpPr>
              <p:spPr>
                <a:xfrm>
                  <a:off x="668525" y="1207425"/>
                  <a:ext cx="2352400" cy="1650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096" h="66033" extrusionOk="0">
                      <a:moveTo>
                        <a:pt x="35052" y="0"/>
                      </a:moveTo>
                      <a:cubicBezTo>
                        <a:pt x="35005" y="36"/>
                        <a:pt x="34886" y="36"/>
                        <a:pt x="34767" y="36"/>
                      </a:cubicBezTo>
                      <a:cubicBezTo>
                        <a:pt x="32743" y="36"/>
                        <a:pt x="30719" y="346"/>
                        <a:pt x="28778" y="965"/>
                      </a:cubicBezTo>
                      <a:cubicBezTo>
                        <a:pt x="26742" y="1596"/>
                        <a:pt x="24765" y="2548"/>
                        <a:pt x="22908" y="3798"/>
                      </a:cubicBezTo>
                      <a:cubicBezTo>
                        <a:pt x="21063" y="5037"/>
                        <a:pt x="19408" y="6513"/>
                        <a:pt x="18015" y="8168"/>
                      </a:cubicBezTo>
                      <a:cubicBezTo>
                        <a:pt x="16574" y="9859"/>
                        <a:pt x="15443" y="11704"/>
                        <a:pt x="14633" y="13645"/>
                      </a:cubicBezTo>
                      <a:cubicBezTo>
                        <a:pt x="13812" y="15621"/>
                        <a:pt x="13383" y="17753"/>
                        <a:pt x="13383" y="19788"/>
                      </a:cubicBezTo>
                      <a:cubicBezTo>
                        <a:pt x="13383" y="20872"/>
                        <a:pt x="13502" y="21979"/>
                        <a:pt x="13740" y="23063"/>
                      </a:cubicBezTo>
                      <a:cubicBezTo>
                        <a:pt x="13919" y="23837"/>
                        <a:pt x="14157" y="24622"/>
                        <a:pt x="14467" y="25396"/>
                      </a:cubicBezTo>
                      <a:cubicBezTo>
                        <a:pt x="13871" y="25230"/>
                        <a:pt x="13216" y="25146"/>
                        <a:pt x="12562" y="25099"/>
                      </a:cubicBezTo>
                      <a:cubicBezTo>
                        <a:pt x="12323" y="25087"/>
                        <a:pt x="12085" y="25075"/>
                        <a:pt x="11871" y="25075"/>
                      </a:cubicBezTo>
                      <a:cubicBezTo>
                        <a:pt x="11299" y="25075"/>
                        <a:pt x="10704" y="25111"/>
                        <a:pt x="10097" y="25218"/>
                      </a:cubicBezTo>
                      <a:cubicBezTo>
                        <a:pt x="8621" y="25456"/>
                        <a:pt x="7168" y="26051"/>
                        <a:pt x="5882" y="26944"/>
                      </a:cubicBezTo>
                      <a:cubicBezTo>
                        <a:pt x="3489" y="28611"/>
                        <a:pt x="1655" y="31326"/>
                        <a:pt x="691" y="34564"/>
                      </a:cubicBezTo>
                      <a:cubicBezTo>
                        <a:pt x="227" y="36112"/>
                        <a:pt x="0" y="37731"/>
                        <a:pt x="0" y="39362"/>
                      </a:cubicBezTo>
                      <a:cubicBezTo>
                        <a:pt x="0" y="41005"/>
                        <a:pt x="274" y="42613"/>
                        <a:pt x="774" y="44101"/>
                      </a:cubicBezTo>
                      <a:cubicBezTo>
                        <a:pt x="1048" y="44875"/>
                        <a:pt x="1370" y="45625"/>
                        <a:pt x="1763" y="46304"/>
                      </a:cubicBezTo>
                      <a:cubicBezTo>
                        <a:pt x="2144" y="47018"/>
                        <a:pt x="2656" y="47720"/>
                        <a:pt x="3239" y="48411"/>
                      </a:cubicBezTo>
                      <a:cubicBezTo>
                        <a:pt x="3989" y="49280"/>
                        <a:pt x="4906" y="50078"/>
                        <a:pt x="5918" y="50745"/>
                      </a:cubicBezTo>
                      <a:cubicBezTo>
                        <a:pt x="6835" y="51352"/>
                        <a:pt x="7882" y="51864"/>
                        <a:pt x="9037" y="52245"/>
                      </a:cubicBezTo>
                      <a:cubicBezTo>
                        <a:pt x="10287" y="52673"/>
                        <a:pt x="11669" y="52935"/>
                        <a:pt x="13157" y="53019"/>
                      </a:cubicBezTo>
                      <a:cubicBezTo>
                        <a:pt x="13633" y="54959"/>
                        <a:pt x="14550" y="56829"/>
                        <a:pt x="15776" y="58424"/>
                      </a:cubicBezTo>
                      <a:cubicBezTo>
                        <a:pt x="17086" y="60103"/>
                        <a:pt x="18753" y="61520"/>
                        <a:pt x="20741" y="62651"/>
                      </a:cubicBezTo>
                      <a:cubicBezTo>
                        <a:pt x="21658" y="63187"/>
                        <a:pt x="22658" y="63627"/>
                        <a:pt x="23789" y="64032"/>
                      </a:cubicBezTo>
                      <a:cubicBezTo>
                        <a:pt x="24956" y="64449"/>
                        <a:pt x="26170" y="64746"/>
                        <a:pt x="27373" y="64901"/>
                      </a:cubicBezTo>
                      <a:cubicBezTo>
                        <a:pt x="28063" y="64985"/>
                        <a:pt x="28742" y="65032"/>
                        <a:pt x="29433" y="65032"/>
                      </a:cubicBezTo>
                      <a:cubicBezTo>
                        <a:pt x="29933" y="65032"/>
                        <a:pt x="30469" y="64996"/>
                        <a:pt x="30992" y="64961"/>
                      </a:cubicBezTo>
                      <a:cubicBezTo>
                        <a:pt x="32147" y="64842"/>
                        <a:pt x="33314" y="64604"/>
                        <a:pt x="34457" y="64223"/>
                      </a:cubicBezTo>
                      <a:cubicBezTo>
                        <a:pt x="36362" y="63603"/>
                        <a:pt x="38184" y="62627"/>
                        <a:pt x="39863" y="61329"/>
                      </a:cubicBezTo>
                      <a:cubicBezTo>
                        <a:pt x="40684" y="60698"/>
                        <a:pt x="41470" y="59972"/>
                        <a:pt x="42232" y="59162"/>
                      </a:cubicBezTo>
                      <a:cubicBezTo>
                        <a:pt x="42792" y="58567"/>
                        <a:pt x="43375" y="57936"/>
                        <a:pt x="43839" y="57234"/>
                      </a:cubicBezTo>
                      <a:cubicBezTo>
                        <a:pt x="44827" y="58841"/>
                        <a:pt x="46078" y="60282"/>
                        <a:pt x="47566" y="61520"/>
                      </a:cubicBezTo>
                      <a:cubicBezTo>
                        <a:pt x="49114" y="62794"/>
                        <a:pt x="50923" y="63842"/>
                        <a:pt x="52900" y="64604"/>
                      </a:cubicBezTo>
                      <a:cubicBezTo>
                        <a:pt x="55353" y="65532"/>
                        <a:pt x="58008" y="66032"/>
                        <a:pt x="60758" y="66032"/>
                      </a:cubicBezTo>
                      <a:cubicBezTo>
                        <a:pt x="62270" y="66032"/>
                        <a:pt x="63794" y="65877"/>
                        <a:pt x="65294" y="65580"/>
                      </a:cubicBezTo>
                      <a:cubicBezTo>
                        <a:pt x="66318" y="65377"/>
                        <a:pt x="67366" y="65104"/>
                        <a:pt x="68402" y="64746"/>
                      </a:cubicBezTo>
                      <a:cubicBezTo>
                        <a:pt x="68985" y="64556"/>
                        <a:pt x="69497" y="64342"/>
                        <a:pt x="69973" y="64139"/>
                      </a:cubicBezTo>
                      <a:cubicBezTo>
                        <a:pt x="70474" y="63913"/>
                        <a:pt x="70986" y="63663"/>
                        <a:pt x="71545" y="63353"/>
                      </a:cubicBezTo>
                      <a:cubicBezTo>
                        <a:pt x="73450" y="62282"/>
                        <a:pt x="75188" y="60794"/>
                        <a:pt x="76736" y="58924"/>
                      </a:cubicBezTo>
                      <a:cubicBezTo>
                        <a:pt x="78129" y="57257"/>
                        <a:pt x="79320" y="55269"/>
                        <a:pt x="80284" y="53031"/>
                      </a:cubicBezTo>
                      <a:cubicBezTo>
                        <a:pt x="80546" y="53066"/>
                        <a:pt x="80832" y="53066"/>
                        <a:pt x="81165" y="53066"/>
                      </a:cubicBezTo>
                      <a:cubicBezTo>
                        <a:pt x="82142" y="53066"/>
                        <a:pt x="83106" y="52959"/>
                        <a:pt x="84035" y="52769"/>
                      </a:cubicBezTo>
                      <a:cubicBezTo>
                        <a:pt x="85261" y="52495"/>
                        <a:pt x="86452" y="52042"/>
                        <a:pt x="87595" y="51388"/>
                      </a:cubicBezTo>
                      <a:cubicBezTo>
                        <a:pt x="89095" y="50518"/>
                        <a:pt x="90428" y="49316"/>
                        <a:pt x="91464" y="47887"/>
                      </a:cubicBezTo>
                      <a:cubicBezTo>
                        <a:pt x="93131" y="45577"/>
                        <a:pt x="94060" y="42577"/>
                        <a:pt x="94084" y="39398"/>
                      </a:cubicBezTo>
                      <a:cubicBezTo>
                        <a:pt x="94096" y="37898"/>
                        <a:pt x="93893" y="36410"/>
                        <a:pt x="93512" y="34969"/>
                      </a:cubicBezTo>
                      <a:cubicBezTo>
                        <a:pt x="93131" y="33528"/>
                        <a:pt x="92572" y="32183"/>
                        <a:pt x="91845" y="30980"/>
                      </a:cubicBezTo>
                      <a:cubicBezTo>
                        <a:pt x="91107" y="29742"/>
                        <a:pt x="90178" y="28671"/>
                        <a:pt x="89119" y="27825"/>
                      </a:cubicBezTo>
                      <a:cubicBezTo>
                        <a:pt x="88047" y="26956"/>
                        <a:pt x="86797" y="26337"/>
                        <a:pt x="85511" y="26004"/>
                      </a:cubicBezTo>
                      <a:cubicBezTo>
                        <a:pt x="84737" y="25813"/>
                        <a:pt x="83940" y="25706"/>
                        <a:pt x="83130" y="25706"/>
                      </a:cubicBezTo>
                      <a:cubicBezTo>
                        <a:pt x="82868" y="25706"/>
                        <a:pt x="82606" y="25730"/>
                        <a:pt x="82273" y="25742"/>
                      </a:cubicBezTo>
                      <a:cubicBezTo>
                        <a:pt x="81677" y="25789"/>
                        <a:pt x="81082" y="25884"/>
                        <a:pt x="80487" y="26015"/>
                      </a:cubicBezTo>
                      <a:cubicBezTo>
                        <a:pt x="80296" y="26063"/>
                        <a:pt x="80118" y="26111"/>
                        <a:pt x="79927" y="26170"/>
                      </a:cubicBezTo>
                      <a:cubicBezTo>
                        <a:pt x="80010" y="26063"/>
                        <a:pt x="80106" y="25944"/>
                        <a:pt x="80165" y="25825"/>
                      </a:cubicBezTo>
                      <a:cubicBezTo>
                        <a:pt x="80427" y="25384"/>
                        <a:pt x="80653" y="24884"/>
                        <a:pt x="80880" y="24289"/>
                      </a:cubicBezTo>
                      <a:cubicBezTo>
                        <a:pt x="81237" y="23313"/>
                        <a:pt x="81439" y="22194"/>
                        <a:pt x="81499" y="20979"/>
                      </a:cubicBezTo>
                      <a:cubicBezTo>
                        <a:pt x="81546" y="19884"/>
                        <a:pt x="81439" y="18741"/>
                        <a:pt x="81177" y="17586"/>
                      </a:cubicBezTo>
                      <a:cubicBezTo>
                        <a:pt x="80963" y="16633"/>
                        <a:pt x="80630" y="15657"/>
                        <a:pt x="80130" y="14645"/>
                      </a:cubicBezTo>
                      <a:cubicBezTo>
                        <a:pt x="79391" y="13097"/>
                        <a:pt x="78367" y="11609"/>
                        <a:pt x="77082" y="10240"/>
                      </a:cubicBezTo>
                      <a:cubicBezTo>
                        <a:pt x="75879" y="8954"/>
                        <a:pt x="74462" y="7787"/>
                        <a:pt x="72855" y="6787"/>
                      </a:cubicBezTo>
                      <a:cubicBezTo>
                        <a:pt x="71319" y="5822"/>
                        <a:pt x="69640" y="5049"/>
                        <a:pt x="67890" y="4501"/>
                      </a:cubicBezTo>
                      <a:cubicBezTo>
                        <a:pt x="66140" y="3953"/>
                        <a:pt x="64354" y="3632"/>
                        <a:pt x="62592" y="3572"/>
                      </a:cubicBezTo>
                      <a:cubicBezTo>
                        <a:pt x="62389" y="3572"/>
                        <a:pt x="62211" y="3560"/>
                        <a:pt x="62020" y="3560"/>
                      </a:cubicBezTo>
                      <a:cubicBezTo>
                        <a:pt x="60413" y="3560"/>
                        <a:pt x="58853" y="3787"/>
                        <a:pt x="57377" y="4227"/>
                      </a:cubicBezTo>
                      <a:cubicBezTo>
                        <a:pt x="56543" y="4489"/>
                        <a:pt x="55722" y="4810"/>
                        <a:pt x="54924" y="5227"/>
                      </a:cubicBezTo>
                      <a:cubicBezTo>
                        <a:pt x="54162" y="5620"/>
                        <a:pt x="53424" y="6108"/>
                        <a:pt x="52662" y="6715"/>
                      </a:cubicBezTo>
                      <a:cubicBezTo>
                        <a:pt x="51721" y="7466"/>
                        <a:pt x="50864" y="8370"/>
                        <a:pt x="50066" y="9406"/>
                      </a:cubicBezTo>
                      <a:cubicBezTo>
                        <a:pt x="49280" y="7537"/>
                        <a:pt x="48137" y="5882"/>
                        <a:pt x="46661" y="4489"/>
                      </a:cubicBezTo>
                      <a:cubicBezTo>
                        <a:pt x="45173" y="3072"/>
                        <a:pt x="43375" y="1965"/>
                        <a:pt x="41339" y="1179"/>
                      </a:cubicBezTo>
                      <a:cubicBezTo>
                        <a:pt x="39386" y="441"/>
                        <a:pt x="37267" y="36"/>
                        <a:pt x="3505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38100" cap="flat" cmpd="sng">
                  <a:solidFill>
                    <a:srgbClr val="8ABE8A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1" name="Google Shape;711;p36"/>
                <p:cNvSpPr/>
                <p:nvPr/>
              </p:nvSpPr>
              <p:spPr>
                <a:xfrm>
                  <a:off x="2706875" y="1973375"/>
                  <a:ext cx="256900" cy="485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76" h="19417" extrusionOk="0">
                      <a:moveTo>
                        <a:pt x="7501" y="1045"/>
                      </a:moveTo>
                      <a:cubicBezTo>
                        <a:pt x="7513" y="1057"/>
                        <a:pt x="7513" y="1081"/>
                        <a:pt x="7525" y="1104"/>
                      </a:cubicBezTo>
                      <a:cubicBezTo>
                        <a:pt x="7513" y="1081"/>
                        <a:pt x="7501" y="1069"/>
                        <a:pt x="7501" y="1045"/>
                      </a:cubicBezTo>
                      <a:close/>
                      <a:moveTo>
                        <a:pt x="2167" y="16892"/>
                      </a:moveTo>
                      <a:cubicBezTo>
                        <a:pt x="2132" y="16904"/>
                        <a:pt x="2096" y="16904"/>
                        <a:pt x="2048" y="16916"/>
                      </a:cubicBezTo>
                      <a:cubicBezTo>
                        <a:pt x="2096" y="16916"/>
                        <a:pt x="2132" y="16904"/>
                        <a:pt x="2167" y="16892"/>
                      </a:cubicBezTo>
                      <a:close/>
                      <a:moveTo>
                        <a:pt x="7780" y="0"/>
                      </a:moveTo>
                      <a:cubicBezTo>
                        <a:pt x="7681" y="0"/>
                        <a:pt x="7597" y="27"/>
                        <a:pt x="7525" y="80"/>
                      </a:cubicBezTo>
                      <a:cubicBezTo>
                        <a:pt x="7263" y="283"/>
                        <a:pt x="7251" y="604"/>
                        <a:pt x="7394" y="878"/>
                      </a:cubicBezTo>
                      <a:cubicBezTo>
                        <a:pt x="7454" y="961"/>
                        <a:pt x="7501" y="1069"/>
                        <a:pt x="7549" y="1152"/>
                      </a:cubicBezTo>
                      <a:cubicBezTo>
                        <a:pt x="7978" y="1997"/>
                        <a:pt x="8287" y="2866"/>
                        <a:pt x="8513" y="3759"/>
                      </a:cubicBezTo>
                      <a:cubicBezTo>
                        <a:pt x="8513" y="3736"/>
                        <a:pt x="8502" y="3700"/>
                        <a:pt x="8502" y="3676"/>
                      </a:cubicBezTo>
                      <a:lnTo>
                        <a:pt x="8502" y="3676"/>
                      </a:lnTo>
                      <a:cubicBezTo>
                        <a:pt x="8513" y="3700"/>
                        <a:pt x="8513" y="3748"/>
                        <a:pt x="8525" y="3771"/>
                      </a:cubicBezTo>
                      <a:cubicBezTo>
                        <a:pt x="8525" y="3795"/>
                        <a:pt x="8525" y="3807"/>
                        <a:pt x="8537" y="3819"/>
                      </a:cubicBezTo>
                      <a:lnTo>
                        <a:pt x="8537" y="3795"/>
                      </a:lnTo>
                      <a:cubicBezTo>
                        <a:pt x="8811" y="4962"/>
                        <a:pt x="8918" y="6176"/>
                        <a:pt x="8883" y="7379"/>
                      </a:cubicBezTo>
                      <a:cubicBezTo>
                        <a:pt x="8835" y="8546"/>
                        <a:pt x="8656" y="9689"/>
                        <a:pt x="8335" y="10808"/>
                      </a:cubicBezTo>
                      <a:cubicBezTo>
                        <a:pt x="8049" y="11677"/>
                        <a:pt x="7680" y="12534"/>
                        <a:pt x="7204" y="13320"/>
                      </a:cubicBezTo>
                      <a:cubicBezTo>
                        <a:pt x="6787" y="13963"/>
                        <a:pt x="6311" y="14558"/>
                        <a:pt x="5763" y="15070"/>
                      </a:cubicBezTo>
                      <a:cubicBezTo>
                        <a:pt x="5299" y="15475"/>
                        <a:pt x="4811" y="15832"/>
                        <a:pt x="4275" y="16142"/>
                      </a:cubicBezTo>
                      <a:cubicBezTo>
                        <a:pt x="3632" y="16475"/>
                        <a:pt x="2977" y="16725"/>
                        <a:pt x="2275" y="16904"/>
                      </a:cubicBezTo>
                      <a:cubicBezTo>
                        <a:pt x="1894" y="16999"/>
                        <a:pt x="1489" y="17059"/>
                        <a:pt x="1096" y="17106"/>
                      </a:cubicBezTo>
                      <a:cubicBezTo>
                        <a:pt x="477" y="17202"/>
                        <a:pt x="0" y="17737"/>
                        <a:pt x="72" y="18380"/>
                      </a:cubicBezTo>
                      <a:cubicBezTo>
                        <a:pt x="108" y="18678"/>
                        <a:pt x="250" y="18952"/>
                        <a:pt x="477" y="19154"/>
                      </a:cubicBezTo>
                      <a:cubicBezTo>
                        <a:pt x="727" y="19357"/>
                        <a:pt x="1012" y="19416"/>
                        <a:pt x="1334" y="19416"/>
                      </a:cubicBezTo>
                      <a:cubicBezTo>
                        <a:pt x="2215" y="19392"/>
                        <a:pt x="3108" y="19178"/>
                        <a:pt x="3930" y="18868"/>
                      </a:cubicBezTo>
                      <a:cubicBezTo>
                        <a:pt x="4692" y="18583"/>
                        <a:pt x="5418" y="18154"/>
                        <a:pt x="6061" y="17654"/>
                      </a:cubicBezTo>
                      <a:cubicBezTo>
                        <a:pt x="7323" y="16654"/>
                        <a:pt x="8275" y="15344"/>
                        <a:pt x="8930" y="13880"/>
                      </a:cubicBezTo>
                      <a:cubicBezTo>
                        <a:pt x="9585" y="12439"/>
                        <a:pt x="9966" y="10856"/>
                        <a:pt x="10121" y="9284"/>
                      </a:cubicBezTo>
                      <a:cubicBezTo>
                        <a:pt x="10276" y="7688"/>
                        <a:pt x="10204" y="6057"/>
                        <a:pt x="9883" y="4498"/>
                      </a:cubicBezTo>
                      <a:cubicBezTo>
                        <a:pt x="9585" y="3009"/>
                        <a:pt x="9073" y="1569"/>
                        <a:pt x="8335" y="247"/>
                      </a:cubicBezTo>
                      <a:cubicBezTo>
                        <a:pt x="8240" y="80"/>
                        <a:pt x="8061" y="9"/>
                        <a:pt x="7882" y="9"/>
                      </a:cubicBezTo>
                      <a:cubicBezTo>
                        <a:pt x="7847" y="3"/>
                        <a:pt x="7812" y="0"/>
                        <a:pt x="7780" y="0"/>
                      </a:cubicBezTo>
                      <a:close/>
                    </a:path>
                  </a:pathLst>
                </a:custGeom>
                <a:solidFill>
                  <a:srgbClr val="191919">
                    <a:alpha val="184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2" name="Google Shape;712;p36"/>
                <p:cNvSpPr/>
                <p:nvPr/>
              </p:nvSpPr>
              <p:spPr>
                <a:xfrm>
                  <a:off x="2608950" y="2399825"/>
                  <a:ext cx="59550" cy="58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82" h="2323" extrusionOk="0">
                      <a:moveTo>
                        <a:pt x="1072" y="1"/>
                      </a:moveTo>
                      <a:cubicBezTo>
                        <a:pt x="786" y="13"/>
                        <a:pt x="477" y="203"/>
                        <a:pt x="298" y="417"/>
                      </a:cubicBezTo>
                      <a:cubicBezTo>
                        <a:pt x="107" y="656"/>
                        <a:pt x="0" y="965"/>
                        <a:pt x="36" y="1275"/>
                      </a:cubicBezTo>
                      <a:cubicBezTo>
                        <a:pt x="60" y="1572"/>
                        <a:pt x="215" y="1858"/>
                        <a:pt x="453" y="2049"/>
                      </a:cubicBezTo>
                      <a:cubicBezTo>
                        <a:pt x="703" y="2263"/>
                        <a:pt x="989" y="2322"/>
                        <a:pt x="1310" y="2322"/>
                      </a:cubicBezTo>
                      <a:cubicBezTo>
                        <a:pt x="1596" y="2322"/>
                        <a:pt x="1905" y="2120"/>
                        <a:pt x="2084" y="1906"/>
                      </a:cubicBezTo>
                      <a:cubicBezTo>
                        <a:pt x="2274" y="1668"/>
                        <a:pt x="2382" y="1346"/>
                        <a:pt x="2358" y="1037"/>
                      </a:cubicBezTo>
                      <a:cubicBezTo>
                        <a:pt x="2322" y="739"/>
                        <a:pt x="2167" y="453"/>
                        <a:pt x="1941" y="263"/>
                      </a:cubicBezTo>
                      <a:cubicBezTo>
                        <a:pt x="1679" y="60"/>
                        <a:pt x="1405" y="1"/>
                        <a:pt x="1072" y="1"/>
                      </a:cubicBezTo>
                      <a:close/>
                    </a:path>
                  </a:pathLst>
                </a:custGeom>
                <a:solidFill>
                  <a:srgbClr val="191919">
                    <a:alpha val="184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3" name="Google Shape;713;p36"/>
                <p:cNvSpPr/>
                <p:nvPr/>
              </p:nvSpPr>
              <p:spPr>
                <a:xfrm>
                  <a:off x="1211150" y="1296925"/>
                  <a:ext cx="420325" cy="40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13" h="16261" extrusionOk="0">
                      <a:moveTo>
                        <a:pt x="1608" y="12744"/>
                      </a:moveTo>
                      <a:cubicBezTo>
                        <a:pt x="1603" y="12762"/>
                        <a:pt x="1597" y="12781"/>
                        <a:pt x="1592" y="12800"/>
                      </a:cubicBezTo>
                      <a:lnTo>
                        <a:pt x="1592" y="12800"/>
                      </a:lnTo>
                      <a:cubicBezTo>
                        <a:pt x="1598" y="12783"/>
                        <a:pt x="1604" y="12765"/>
                        <a:pt x="1608" y="12744"/>
                      </a:cubicBezTo>
                      <a:close/>
                      <a:moveTo>
                        <a:pt x="13485" y="0"/>
                      </a:moveTo>
                      <a:cubicBezTo>
                        <a:pt x="13230" y="0"/>
                        <a:pt x="12972" y="28"/>
                        <a:pt x="12705" y="64"/>
                      </a:cubicBezTo>
                      <a:cubicBezTo>
                        <a:pt x="11692" y="195"/>
                        <a:pt x="10680" y="492"/>
                        <a:pt x="9728" y="873"/>
                      </a:cubicBezTo>
                      <a:cubicBezTo>
                        <a:pt x="8775" y="1278"/>
                        <a:pt x="7871" y="1790"/>
                        <a:pt x="7025" y="2385"/>
                      </a:cubicBezTo>
                      <a:cubicBezTo>
                        <a:pt x="6156" y="2981"/>
                        <a:pt x="5382" y="3659"/>
                        <a:pt x="4656" y="4409"/>
                      </a:cubicBezTo>
                      <a:cubicBezTo>
                        <a:pt x="3953" y="5124"/>
                        <a:pt x="3346" y="5898"/>
                        <a:pt x="2799" y="6731"/>
                      </a:cubicBezTo>
                      <a:cubicBezTo>
                        <a:pt x="2513" y="7160"/>
                        <a:pt x="2251" y="7600"/>
                        <a:pt x="1989" y="8053"/>
                      </a:cubicBezTo>
                      <a:cubicBezTo>
                        <a:pt x="1739" y="8493"/>
                        <a:pt x="1536" y="8970"/>
                        <a:pt x="1334" y="9446"/>
                      </a:cubicBezTo>
                      <a:cubicBezTo>
                        <a:pt x="560" y="11267"/>
                        <a:pt x="120" y="13184"/>
                        <a:pt x="12" y="15149"/>
                      </a:cubicBezTo>
                      <a:cubicBezTo>
                        <a:pt x="1" y="15304"/>
                        <a:pt x="1" y="15446"/>
                        <a:pt x="1" y="15613"/>
                      </a:cubicBezTo>
                      <a:cubicBezTo>
                        <a:pt x="1" y="15756"/>
                        <a:pt x="1" y="15899"/>
                        <a:pt x="108" y="16030"/>
                      </a:cubicBezTo>
                      <a:cubicBezTo>
                        <a:pt x="191" y="16149"/>
                        <a:pt x="310" y="16220"/>
                        <a:pt x="465" y="16256"/>
                      </a:cubicBezTo>
                      <a:cubicBezTo>
                        <a:pt x="485" y="16259"/>
                        <a:pt x="506" y="16260"/>
                        <a:pt x="527" y="16260"/>
                      </a:cubicBezTo>
                      <a:cubicBezTo>
                        <a:pt x="780" y="16260"/>
                        <a:pt x="1084" y="16067"/>
                        <a:pt x="1084" y="15792"/>
                      </a:cubicBezTo>
                      <a:cubicBezTo>
                        <a:pt x="1119" y="14764"/>
                        <a:pt x="1315" y="13770"/>
                        <a:pt x="1592" y="12800"/>
                      </a:cubicBezTo>
                      <a:lnTo>
                        <a:pt x="1592" y="12800"/>
                      </a:lnTo>
                      <a:cubicBezTo>
                        <a:pt x="1584" y="12820"/>
                        <a:pt x="1576" y="12838"/>
                        <a:pt x="1569" y="12857"/>
                      </a:cubicBezTo>
                      <a:lnTo>
                        <a:pt x="1569" y="12857"/>
                      </a:lnTo>
                      <a:cubicBezTo>
                        <a:pt x="1902" y="11784"/>
                        <a:pt x="2363" y="10723"/>
                        <a:pt x="2941" y="9743"/>
                      </a:cubicBezTo>
                      <a:cubicBezTo>
                        <a:pt x="3346" y="9112"/>
                        <a:pt x="3763" y="8481"/>
                        <a:pt x="4227" y="7886"/>
                      </a:cubicBezTo>
                      <a:cubicBezTo>
                        <a:pt x="4715" y="7243"/>
                        <a:pt x="5287" y="6648"/>
                        <a:pt x="5847" y="6088"/>
                      </a:cubicBezTo>
                      <a:cubicBezTo>
                        <a:pt x="6775" y="5219"/>
                        <a:pt x="7787" y="4469"/>
                        <a:pt x="8883" y="3850"/>
                      </a:cubicBezTo>
                      <a:cubicBezTo>
                        <a:pt x="9776" y="3397"/>
                        <a:pt x="10728" y="3040"/>
                        <a:pt x="11692" y="2778"/>
                      </a:cubicBezTo>
                      <a:cubicBezTo>
                        <a:pt x="12335" y="2647"/>
                        <a:pt x="12990" y="2540"/>
                        <a:pt x="13633" y="2504"/>
                      </a:cubicBezTo>
                      <a:cubicBezTo>
                        <a:pt x="13912" y="2482"/>
                        <a:pt x="14201" y="2473"/>
                        <a:pt x="14491" y="2473"/>
                      </a:cubicBezTo>
                      <a:cubicBezTo>
                        <a:pt x="14658" y="2473"/>
                        <a:pt x="14825" y="2476"/>
                        <a:pt x="14991" y="2481"/>
                      </a:cubicBezTo>
                      <a:lnTo>
                        <a:pt x="15741" y="2481"/>
                      </a:lnTo>
                      <a:cubicBezTo>
                        <a:pt x="15955" y="2469"/>
                        <a:pt x="16134" y="2397"/>
                        <a:pt x="16312" y="2278"/>
                      </a:cubicBezTo>
                      <a:cubicBezTo>
                        <a:pt x="16550" y="2100"/>
                        <a:pt x="16729" y="1826"/>
                        <a:pt x="16776" y="1528"/>
                      </a:cubicBezTo>
                      <a:cubicBezTo>
                        <a:pt x="16812" y="1230"/>
                        <a:pt x="16741" y="921"/>
                        <a:pt x="16562" y="683"/>
                      </a:cubicBezTo>
                      <a:cubicBezTo>
                        <a:pt x="16491" y="611"/>
                        <a:pt x="16419" y="540"/>
                        <a:pt x="16360" y="457"/>
                      </a:cubicBezTo>
                      <a:cubicBezTo>
                        <a:pt x="16193" y="337"/>
                        <a:pt x="16014" y="254"/>
                        <a:pt x="15824" y="218"/>
                      </a:cubicBezTo>
                      <a:cubicBezTo>
                        <a:pt x="15300" y="76"/>
                        <a:pt x="14752" y="64"/>
                        <a:pt x="14217" y="40"/>
                      </a:cubicBezTo>
                      <a:lnTo>
                        <a:pt x="13978" y="40"/>
                      </a:lnTo>
                      <a:cubicBezTo>
                        <a:pt x="13814" y="12"/>
                        <a:pt x="13650" y="0"/>
                        <a:pt x="13485" y="0"/>
                      </a:cubicBezTo>
                      <a:close/>
                    </a:path>
                  </a:pathLst>
                </a:custGeom>
                <a:solidFill>
                  <a:srgbClr val="191919">
                    <a:alpha val="184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4" name="Google Shape;714;p36"/>
                <p:cNvSpPr/>
                <p:nvPr/>
              </p:nvSpPr>
              <p:spPr>
                <a:xfrm>
                  <a:off x="1659725" y="1306850"/>
                  <a:ext cx="58950" cy="57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58" h="2310" extrusionOk="0">
                      <a:moveTo>
                        <a:pt x="1060" y="0"/>
                      </a:moveTo>
                      <a:cubicBezTo>
                        <a:pt x="762" y="24"/>
                        <a:pt x="453" y="226"/>
                        <a:pt x="274" y="452"/>
                      </a:cubicBezTo>
                      <a:cubicBezTo>
                        <a:pt x="96" y="691"/>
                        <a:pt x="0" y="988"/>
                        <a:pt x="36" y="1286"/>
                      </a:cubicBezTo>
                      <a:cubicBezTo>
                        <a:pt x="60" y="1595"/>
                        <a:pt x="226" y="1881"/>
                        <a:pt x="465" y="2072"/>
                      </a:cubicBezTo>
                      <a:cubicBezTo>
                        <a:pt x="715" y="2286"/>
                        <a:pt x="988" y="2310"/>
                        <a:pt x="1298" y="2310"/>
                      </a:cubicBezTo>
                      <a:cubicBezTo>
                        <a:pt x="1596" y="2310"/>
                        <a:pt x="1905" y="2107"/>
                        <a:pt x="2084" y="1881"/>
                      </a:cubicBezTo>
                      <a:cubicBezTo>
                        <a:pt x="2262" y="1643"/>
                        <a:pt x="2358" y="1345"/>
                        <a:pt x="2322" y="1048"/>
                      </a:cubicBezTo>
                      <a:cubicBezTo>
                        <a:pt x="2298" y="738"/>
                        <a:pt x="2131" y="452"/>
                        <a:pt x="1893" y="262"/>
                      </a:cubicBezTo>
                      <a:cubicBezTo>
                        <a:pt x="1643" y="48"/>
                        <a:pt x="1369" y="0"/>
                        <a:pt x="1060" y="0"/>
                      </a:cubicBezTo>
                      <a:close/>
                    </a:path>
                  </a:pathLst>
                </a:custGeom>
                <a:solidFill>
                  <a:srgbClr val="191919">
                    <a:alpha val="184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5" name="Google Shape;715;p36"/>
                <p:cNvSpPr/>
                <p:nvPr/>
              </p:nvSpPr>
              <p:spPr>
                <a:xfrm>
                  <a:off x="1368900" y="2168250"/>
                  <a:ext cx="110175" cy="53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7" h="2120" extrusionOk="0">
                      <a:moveTo>
                        <a:pt x="2204" y="1"/>
                      </a:moveTo>
                      <a:cubicBezTo>
                        <a:pt x="989" y="1"/>
                        <a:pt x="1" y="477"/>
                        <a:pt x="1" y="1060"/>
                      </a:cubicBezTo>
                      <a:cubicBezTo>
                        <a:pt x="1" y="1644"/>
                        <a:pt x="977" y="2120"/>
                        <a:pt x="2204" y="2120"/>
                      </a:cubicBezTo>
                      <a:cubicBezTo>
                        <a:pt x="3406" y="2120"/>
                        <a:pt x="4406" y="1644"/>
                        <a:pt x="4406" y="1060"/>
                      </a:cubicBezTo>
                      <a:cubicBezTo>
                        <a:pt x="4406" y="477"/>
                        <a:pt x="3418" y="1"/>
                        <a:pt x="2204" y="1"/>
                      </a:cubicBezTo>
                      <a:close/>
                    </a:path>
                  </a:pathLst>
                </a:custGeom>
                <a:solidFill>
                  <a:srgbClr val="191919">
                    <a:alpha val="184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716" name="Google Shape;716;p36"/>
              <p:cNvSpPr/>
              <p:nvPr/>
            </p:nvSpPr>
            <p:spPr>
              <a:xfrm rot="-5400000" flipH="1">
                <a:off x="8214909" y="4409359"/>
                <a:ext cx="340148" cy="280592"/>
              </a:xfrm>
              <a:custGeom>
                <a:avLst/>
                <a:gdLst/>
                <a:ahLst/>
                <a:cxnLst/>
                <a:rect l="l" t="t" r="r" b="b"/>
                <a:pathLst>
                  <a:path w="6471" h="5338" extrusionOk="0">
                    <a:moveTo>
                      <a:pt x="3236" y="1"/>
                    </a:moveTo>
                    <a:cubicBezTo>
                      <a:pt x="1449" y="1"/>
                      <a:pt x="0" y="1193"/>
                      <a:pt x="0" y="2669"/>
                    </a:cubicBezTo>
                    <a:cubicBezTo>
                      <a:pt x="0" y="4142"/>
                      <a:pt x="1449" y="5338"/>
                      <a:pt x="3236" y="5338"/>
                    </a:cubicBezTo>
                    <a:cubicBezTo>
                      <a:pt x="5022" y="5338"/>
                      <a:pt x="6471" y="4142"/>
                      <a:pt x="6471" y="2669"/>
                    </a:cubicBezTo>
                    <a:cubicBezTo>
                      <a:pt x="6471" y="1193"/>
                      <a:pt x="5022" y="1"/>
                      <a:pt x="3236" y="1"/>
                    </a:cubicBezTo>
                    <a:close/>
                  </a:path>
                </a:pathLst>
              </a:custGeom>
              <a:solidFill>
                <a:srgbClr val="191919">
                  <a:alpha val="184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" name="Google Shape;717;p36"/>
              <p:cNvSpPr/>
              <p:nvPr/>
            </p:nvSpPr>
            <p:spPr>
              <a:xfrm rot="-5400000" flipH="1">
                <a:off x="8241735" y="4115449"/>
                <a:ext cx="202801" cy="167306"/>
              </a:xfrm>
              <a:custGeom>
                <a:avLst/>
                <a:gdLst/>
                <a:ahLst/>
                <a:cxnLst/>
                <a:rect l="l" t="t" r="r" b="b"/>
                <a:pathLst>
                  <a:path w="6471" h="5338" extrusionOk="0">
                    <a:moveTo>
                      <a:pt x="3236" y="1"/>
                    </a:moveTo>
                    <a:cubicBezTo>
                      <a:pt x="1449" y="1"/>
                      <a:pt x="0" y="1193"/>
                      <a:pt x="0" y="2669"/>
                    </a:cubicBezTo>
                    <a:cubicBezTo>
                      <a:pt x="0" y="4142"/>
                      <a:pt x="1449" y="5338"/>
                      <a:pt x="3236" y="5338"/>
                    </a:cubicBezTo>
                    <a:cubicBezTo>
                      <a:pt x="5022" y="5338"/>
                      <a:pt x="6471" y="4142"/>
                      <a:pt x="6471" y="2669"/>
                    </a:cubicBezTo>
                    <a:cubicBezTo>
                      <a:pt x="6471" y="1193"/>
                      <a:pt x="5022" y="1"/>
                      <a:pt x="3236" y="1"/>
                    </a:cubicBezTo>
                    <a:close/>
                  </a:path>
                </a:pathLst>
              </a:custGeom>
              <a:solidFill>
                <a:srgbClr val="191919">
                  <a:alpha val="184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21" name="Google Shape;721;p36"/>
          <p:cNvSpPr/>
          <p:nvPr/>
        </p:nvSpPr>
        <p:spPr>
          <a:xfrm>
            <a:off x="4725538" y="2021272"/>
            <a:ext cx="781668" cy="328963"/>
          </a:xfrm>
          <a:custGeom>
            <a:avLst/>
            <a:gdLst/>
            <a:ahLst/>
            <a:cxnLst/>
            <a:rect l="l" t="t" r="r" b="b"/>
            <a:pathLst>
              <a:path w="95500" h="40191" extrusionOk="0">
                <a:moveTo>
                  <a:pt x="66409" y="0"/>
                </a:moveTo>
                <a:cubicBezTo>
                  <a:pt x="64164" y="0"/>
                  <a:pt x="62227" y="461"/>
                  <a:pt x="60750" y="819"/>
                </a:cubicBezTo>
                <a:cubicBezTo>
                  <a:pt x="57256" y="1639"/>
                  <a:pt x="53979" y="3205"/>
                  <a:pt x="51087" y="5350"/>
                </a:cubicBezTo>
                <a:cubicBezTo>
                  <a:pt x="49273" y="6711"/>
                  <a:pt x="47083" y="7415"/>
                  <a:pt x="44862" y="7415"/>
                </a:cubicBezTo>
                <a:cubicBezTo>
                  <a:pt x="43898" y="7415"/>
                  <a:pt x="42927" y="7282"/>
                  <a:pt x="41978" y="7012"/>
                </a:cubicBezTo>
                <a:cubicBezTo>
                  <a:pt x="41118" y="6741"/>
                  <a:pt x="40228" y="6609"/>
                  <a:pt x="39341" y="6609"/>
                </a:cubicBezTo>
                <a:cubicBezTo>
                  <a:pt x="38415" y="6609"/>
                  <a:pt x="37491" y="6753"/>
                  <a:pt x="36604" y="7037"/>
                </a:cubicBezTo>
                <a:cubicBezTo>
                  <a:pt x="32821" y="8241"/>
                  <a:pt x="32869" y="11398"/>
                  <a:pt x="28532" y="13615"/>
                </a:cubicBezTo>
                <a:cubicBezTo>
                  <a:pt x="27472" y="14164"/>
                  <a:pt x="26466" y="14368"/>
                  <a:pt x="25481" y="14368"/>
                </a:cubicBezTo>
                <a:cubicBezTo>
                  <a:pt x="22594" y="14368"/>
                  <a:pt x="19890" y="12608"/>
                  <a:pt x="16542" y="12608"/>
                </a:cubicBezTo>
                <a:cubicBezTo>
                  <a:pt x="15817" y="12608"/>
                  <a:pt x="15061" y="12691"/>
                  <a:pt x="14266" y="12892"/>
                </a:cubicBezTo>
                <a:cubicBezTo>
                  <a:pt x="7013" y="14724"/>
                  <a:pt x="0" y="23881"/>
                  <a:pt x="3663" y="30098"/>
                </a:cubicBezTo>
                <a:cubicBezTo>
                  <a:pt x="7207" y="36139"/>
                  <a:pt x="12262" y="37898"/>
                  <a:pt x="16946" y="37898"/>
                </a:cubicBezTo>
                <a:cubicBezTo>
                  <a:pt x="23472" y="37898"/>
                  <a:pt x="29279" y="34484"/>
                  <a:pt x="29279" y="34484"/>
                </a:cubicBezTo>
                <a:cubicBezTo>
                  <a:pt x="29279" y="34484"/>
                  <a:pt x="32749" y="37809"/>
                  <a:pt x="36604" y="39231"/>
                </a:cubicBezTo>
                <a:cubicBezTo>
                  <a:pt x="37149" y="39445"/>
                  <a:pt x="39162" y="40191"/>
                  <a:pt x="41678" y="40191"/>
                </a:cubicBezTo>
                <a:cubicBezTo>
                  <a:pt x="42836" y="40191"/>
                  <a:pt x="44100" y="40033"/>
                  <a:pt x="45376" y="39592"/>
                </a:cubicBezTo>
                <a:cubicBezTo>
                  <a:pt x="48846" y="38412"/>
                  <a:pt x="49063" y="36291"/>
                  <a:pt x="51979" y="35930"/>
                </a:cubicBezTo>
                <a:cubicBezTo>
                  <a:pt x="52194" y="35904"/>
                  <a:pt x="52394" y="35892"/>
                  <a:pt x="52584" y="35892"/>
                </a:cubicBezTo>
                <a:cubicBezTo>
                  <a:pt x="54373" y="35892"/>
                  <a:pt x="55224" y="36970"/>
                  <a:pt x="58557" y="38146"/>
                </a:cubicBezTo>
                <a:cubicBezTo>
                  <a:pt x="60333" y="38760"/>
                  <a:pt x="63483" y="39860"/>
                  <a:pt x="66709" y="39860"/>
                </a:cubicBezTo>
                <a:cubicBezTo>
                  <a:pt x="68298" y="39860"/>
                  <a:pt x="69906" y="39593"/>
                  <a:pt x="71377" y="38869"/>
                </a:cubicBezTo>
                <a:cubicBezTo>
                  <a:pt x="74341" y="37399"/>
                  <a:pt x="73884" y="35423"/>
                  <a:pt x="76848" y="34484"/>
                </a:cubicBezTo>
                <a:cubicBezTo>
                  <a:pt x="77541" y="34260"/>
                  <a:pt x="78153" y="34177"/>
                  <a:pt x="78733" y="34177"/>
                </a:cubicBezTo>
                <a:cubicBezTo>
                  <a:pt x="80408" y="34177"/>
                  <a:pt x="81811" y="34871"/>
                  <a:pt x="84135" y="34871"/>
                </a:cubicBezTo>
                <a:cubicBezTo>
                  <a:pt x="84386" y="34871"/>
                  <a:pt x="84647" y="34863"/>
                  <a:pt x="84920" y="34845"/>
                </a:cubicBezTo>
                <a:lnTo>
                  <a:pt x="85089" y="34845"/>
                </a:lnTo>
                <a:cubicBezTo>
                  <a:pt x="89427" y="34484"/>
                  <a:pt x="93089" y="31423"/>
                  <a:pt x="94222" y="27206"/>
                </a:cubicBezTo>
                <a:cubicBezTo>
                  <a:pt x="95499" y="22507"/>
                  <a:pt x="94848" y="20242"/>
                  <a:pt x="93692" y="19109"/>
                </a:cubicBezTo>
                <a:cubicBezTo>
                  <a:pt x="91595" y="17037"/>
                  <a:pt x="88246" y="19109"/>
                  <a:pt x="84896" y="16555"/>
                </a:cubicBezTo>
                <a:cubicBezTo>
                  <a:pt x="82245" y="14507"/>
                  <a:pt x="83354" y="12386"/>
                  <a:pt x="80510" y="8121"/>
                </a:cubicBezTo>
                <a:cubicBezTo>
                  <a:pt x="79763" y="7012"/>
                  <a:pt x="76775" y="2651"/>
                  <a:pt x="71377" y="819"/>
                </a:cubicBezTo>
                <a:cubicBezTo>
                  <a:pt x="69610" y="214"/>
                  <a:pt x="67938" y="0"/>
                  <a:pt x="66409" y="0"/>
                </a:cubicBezTo>
                <a:close/>
              </a:path>
            </a:pathLst>
          </a:custGeom>
          <a:solidFill>
            <a:srgbClr val="FFFFFF">
              <a:alpha val="17320"/>
            </a:srgbClr>
          </a:solidFill>
          <a:ln w="28575" cap="flat" cmpd="sng">
            <a:solidFill>
              <a:srgbClr val="0E195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3" name="Google Shape;723;p36"/>
          <p:cNvSpPr/>
          <p:nvPr/>
        </p:nvSpPr>
        <p:spPr>
          <a:xfrm>
            <a:off x="4343600" y="-1491077"/>
            <a:ext cx="48900" cy="899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5" name="Google Shape;725;p36"/>
          <p:cNvSpPr/>
          <p:nvPr/>
        </p:nvSpPr>
        <p:spPr>
          <a:xfrm>
            <a:off x="2932603" y="4838162"/>
            <a:ext cx="859854" cy="156363"/>
          </a:xfrm>
          <a:custGeom>
            <a:avLst/>
            <a:gdLst/>
            <a:ahLst/>
            <a:cxnLst/>
            <a:rect l="l" t="t" r="r" b="b"/>
            <a:pathLst>
              <a:path w="27336" h="4971" extrusionOk="0">
                <a:moveTo>
                  <a:pt x="1" y="2463"/>
                </a:moveTo>
                <a:cubicBezTo>
                  <a:pt x="1" y="1116"/>
                  <a:pt x="6132" y="1"/>
                  <a:pt x="13680" y="1"/>
                </a:cubicBezTo>
                <a:lnTo>
                  <a:pt x="13680" y="1"/>
                </a:lnTo>
                <a:cubicBezTo>
                  <a:pt x="21227" y="1"/>
                  <a:pt x="27335" y="1116"/>
                  <a:pt x="27335" y="2463"/>
                </a:cubicBezTo>
                <a:lnTo>
                  <a:pt x="27335" y="2463"/>
                </a:lnTo>
                <a:cubicBezTo>
                  <a:pt x="27335" y="3833"/>
                  <a:pt x="21227" y="4948"/>
                  <a:pt x="13680" y="4948"/>
                </a:cubicBezTo>
                <a:lnTo>
                  <a:pt x="13680" y="4948"/>
                </a:lnTo>
                <a:cubicBezTo>
                  <a:pt x="6132" y="4971"/>
                  <a:pt x="1" y="3856"/>
                  <a:pt x="1" y="2463"/>
                </a:cubicBezTo>
                <a:close/>
              </a:path>
            </a:pathLst>
          </a:custGeom>
          <a:solidFill>
            <a:srgbClr val="191919">
              <a:alpha val="184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27" name="Google Shape;727;p36"/>
          <p:cNvGrpSpPr/>
          <p:nvPr/>
        </p:nvGrpSpPr>
        <p:grpSpPr>
          <a:xfrm>
            <a:off x="3365052" y="2350225"/>
            <a:ext cx="5427113" cy="2713671"/>
            <a:chOff x="3365052" y="2350225"/>
            <a:chExt cx="5427113" cy="2713671"/>
          </a:xfrm>
        </p:grpSpPr>
        <p:grpSp>
          <p:nvGrpSpPr>
            <p:cNvPr id="728" name="Google Shape;728;p36"/>
            <p:cNvGrpSpPr/>
            <p:nvPr/>
          </p:nvGrpSpPr>
          <p:grpSpPr>
            <a:xfrm>
              <a:off x="3365052" y="2350225"/>
              <a:ext cx="4842934" cy="2713671"/>
              <a:chOff x="3365052" y="2350225"/>
              <a:chExt cx="4842934" cy="2713671"/>
            </a:xfrm>
          </p:grpSpPr>
          <p:sp>
            <p:nvSpPr>
              <p:cNvPr id="729" name="Google Shape;729;p36"/>
              <p:cNvSpPr/>
              <p:nvPr/>
            </p:nvSpPr>
            <p:spPr>
              <a:xfrm>
                <a:off x="5970800" y="4838150"/>
                <a:ext cx="2022727" cy="225746"/>
              </a:xfrm>
              <a:custGeom>
                <a:avLst/>
                <a:gdLst/>
                <a:ahLst/>
                <a:cxnLst/>
                <a:rect l="l" t="t" r="r" b="b"/>
                <a:pathLst>
                  <a:path w="27336" h="4971" extrusionOk="0">
                    <a:moveTo>
                      <a:pt x="1" y="2463"/>
                    </a:moveTo>
                    <a:cubicBezTo>
                      <a:pt x="1" y="1116"/>
                      <a:pt x="6132" y="1"/>
                      <a:pt x="13680" y="1"/>
                    </a:cubicBezTo>
                    <a:lnTo>
                      <a:pt x="13680" y="1"/>
                    </a:lnTo>
                    <a:cubicBezTo>
                      <a:pt x="21227" y="1"/>
                      <a:pt x="27335" y="1116"/>
                      <a:pt x="27335" y="2463"/>
                    </a:cubicBezTo>
                    <a:lnTo>
                      <a:pt x="27335" y="2463"/>
                    </a:lnTo>
                    <a:cubicBezTo>
                      <a:pt x="27335" y="3833"/>
                      <a:pt x="21227" y="4948"/>
                      <a:pt x="13680" y="4948"/>
                    </a:cubicBezTo>
                    <a:lnTo>
                      <a:pt x="13680" y="4948"/>
                    </a:lnTo>
                    <a:cubicBezTo>
                      <a:pt x="6132" y="4971"/>
                      <a:pt x="1" y="3856"/>
                      <a:pt x="1" y="2463"/>
                    </a:cubicBezTo>
                    <a:close/>
                  </a:path>
                </a:pathLst>
              </a:custGeom>
              <a:solidFill>
                <a:srgbClr val="191919">
                  <a:alpha val="184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0" name="Google Shape;730;p36"/>
              <p:cNvSpPr/>
              <p:nvPr/>
            </p:nvSpPr>
            <p:spPr>
              <a:xfrm>
                <a:off x="6266026" y="4342175"/>
                <a:ext cx="715035" cy="615886"/>
              </a:xfrm>
              <a:custGeom>
                <a:avLst/>
                <a:gdLst/>
                <a:ahLst/>
                <a:cxnLst/>
                <a:rect l="l" t="t" r="r" b="b"/>
                <a:pathLst>
                  <a:path w="17236" h="14846" extrusionOk="0">
                    <a:moveTo>
                      <a:pt x="10135" y="1593"/>
                    </a:moveTo>
                    <a:cubicBezTo>
                      <a:pt x="6623" y="545"/>
                      <a:pt x="3007" y="0"/>
                      <a:pt x="2693" y="991"/>
                    </a:cubicBezTo>
                    <a:cubicBezTo>
                      <a:pt x="2191" y="2607"/>
                      <a:pt x="622" y="7415"/>
                      <a:pt x="622" y="7415"/>
                    </a:cubicBezTo>
                    <a:cubicBezTo>
                      <a:pt x="1" y="9428"/>
                      <a:pt x="1139" y="11529"/>
                      <a:pt x="3151" y="12151"/>
                    </a:cubicBezTo>
                    <a:lnTo>
                      <a:pt x="10096" y="14240"/>
                    </a:lnTo>
                    <a:cubicBezTo>
                      <a:pt x="10108" y="14244"/>
                      <a:pt x="10119" y="14248"/>
                      <a:pt x="10127" y="14248"/>
                    </a:cubicBezTo>
                    <a:cubicBezTo>
                      <a:pt x="12132" y="14846"/>
                      <a:pt x="14240" y="13697"/>
                      <a:pt x="14830" y="11708"/>
                    </a:cubicBezTo>
                    <a:cubicBezTo>
                      <a:pt x="14830" y="11708"/>
                      <a:pt x="16408" y="6884"/>
                      <a:pt x="16920" y="5291"/>
                    </a:cubicBezTo>
                    <a:cubicBezTo>
                      <a:pt x="17235" y="4274"/>
                      <a:pt x="13740" y="2666"/>
                      <a:pt x="10135" y="1593"/>
                    </a:cubicBezTo>
                    <a:close/>
                  </a:path>
                </a:pathLst>
              </a:custGeom>
              <a:solidFill>
                <a:srgbClr val="E2BF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" name="Google Shape;731;p36"/>
              <p:cNvSpPr/>
              <p:nvPr/>
            </p:nvSpPr>
            <p:spPr>
              <a:xfrm>
                <a:off x="5347400" y="3224381"/>
                <a:ext cx="826381" cy="783652"/>
              </a:xfrm>
              <a:custGeom>
                <a:avLst/>
                <a:gdLst/>
                <a:ahLst/>
                <a:cxnLst/>
                <a:rect l="l" t="t" r="r" b="b"/>
                <a:pathLst>
                  <a:path w="19920" h="18890" extrusionOk="0">
                    <a:moveTo>
                      <a:pt x="19919" y="0"/>
                    </a:moveTo>
                    <a:lnTo>
                      <a:pt x="9959" y="1639"/>
                    </a:lnTo>
                    <a:lnTo>
                      <a:pt x="1" y="3275"/>
                    </a:lnTo>
                    <a:lnTo>
                      <a:pt x="6397" y="11083"/>
                    </a:lnTo>
                    <a:lnTo>
                      <a:pt x="9299" y="14620"/>
                    </a:lnTo>
                    <a:lnTo>
                      <a:pt x="11816" y="14209"/>
                    </a:lnTo>
                    <a:lnTo>
                      <a:pt x="10915" y="16594"/>
                    </a:lnTo>
                    <a:lnTo>
                      <a:pt x="12799" y="18890"/>
                    </a:lnTo>
                    <a:lnTo>
                      <a:pt x="16357" y="9446"/>
                    </a:lnTo>
                    <a:lnTo>
                      <a:pt x="19919" y="0"/>
                    </a:lnTo>
                    <a:close/>
                  </a:path>
                </a:pathLst>
              </a:custGeom>
              <a:solidFill>
                <a:srgbClr val="5B3C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" name="Google Shape;732;p36"/>
              <p:cNvSpPr/>
              <p:nvPr/>
            </p:nvSpPr>
            <p:spPr>
              <a:xfrm>
                <a:off x="6251382" y="4348273"/>
                <a:ext cx="732086" cy="604976"/>
              </a:xfrm>
              <a:custGeom>
                <a:avLst/>
                <a:gdLst/>
                <a:ahLst/>
                <a:cxnLst/>
                <a:rect l="l" t="t" r="r" b="b"/>
                <a:pathLst>
                  <a:path w="17647" h="14583" extrusionOk="0">
                    <a:moveTo>
                      <a:pt x="4525" y="639"/>
                    </a:moveTo>
                    <a:cubicBezTo>
                      <a:pt x="5692" y="639"/>
                      <a:pt x="7693" y="948"/>
                      <a:pt x="10395" y="1753"/>
                    </a:cubicBezTo>
                    <a:cubicBezTo>
                      <a:pt x="13751" y="2752"/>
                      <a:pt x="16497" y="4064"/>
                      <a:pt x="16928" y="4872"/>
                    </a:cubicBezTo>
                    <a:cubicBezTo>
                      <a:pt x="16967" y="4946"/>
                      <a:pt x="16983" y="5004"/>
                      <a:pt x="16967" y="5047"/>
                    </a:cubicBezTo>
                    <a:cubicBezTo>
                      <a:pt x="16454" y="6639"/>
                      <a:pt x="14880" y="11463"/>
                      <a:pt x="14877" y="11472"/>
                    </a:cubicBezTo>
                    <a:cubicBezTo>
                      <a:pt x="14432" y="12965"/>
                      <a:pt x="13058" y="13934"/>
                      <a:pt x="11554" y="13934"/>
                    </a:cubicBezTo>
                    <a:cubicBezTo>
                      <a:pt x="11220" y="13934"/>
                      <a:pt x="10880" y="13887"/>
                      <a:pt x="10542" y="13786"/>
                    </a:cubicBezTo>
                    <a:lnTo>
                      <a:pt x="3597" y="11696"/>
                    </a:lnTo>
                    <a:cubicBezTo>
                      <a:pt x="1759" y="11129"/>
                      <a:pt x="719" y="9184"/>
                      <a:pt x="1278" y="7366"/>
                    </a:cubicBezTo>
                    <a:cubicBezTo>
                      <a:pt x="1293" y="7319"/>
                      <a:pt x="2855" y="2537"/>
                      <a:pt x="3353" y="941"/>
                    </a:cubicBezTo>
                    <a:cubicBezTo>
                      <a:pt x="3411" y="754"/>
                      <a:pt x="3812" y="639"/>
                      <a:pt x="4525" y="639"/>
                    </a:cubicBezTo>
                    <a:close/>
                    <a:moveTo>
                      <a:pt x="4618" y="1"/>
                    </a:moveTo>
                    <a:cubicBezTo>
                      <a:pt x="3650" y="1"/>
                      <a:pt x="2913" y="198"/>
                      <a:pt x="2738" y="747"/>
                    </a:cubicBezTo>
                    <a:cubicBezTo>
                      <a:pt x="2241" y="2343"/>
                      <a:pt x="684" y="7121"/>
                      <a:pt x="664" y="7171"/>
                    </a:cubicBezTo>
                    <a:cubicBezTo>
                      <a:pt x="0" y="9335"/>
                      <a:pt x="1232" y="11638"/>
                      <a:pt x="3410" y="12311"/>
                    </a:cubicBezTo>
                    <a:lnTo>
                      <a:pt x="10391" y="14412"/>
                    </a:lnTo>
                    <a:cubicBezTo>
                      <a:pt x="10780" y="14528"/>
                      <a:pt x="11174" y="14583"/>
                      <a:pt x="11561" y="14583"/>
                    </a:cubicBezTo>
                    <a:cubicBezTo>
                      <a:pt x="13328" y="14583"/>
                      <a:pt x="14962" y="13433"/>
                      <a:pt x="15491" y="11662"/>
                    </a:cubicBezTo>
                    <a:cubicBezTo>
                      <a:pt x="15491" y="11662"/>
                      <a:pt x="17064" y="6837"/>
                      <a:pt x="17580" y="5241"/>
                    </a:cubicBezTo>
                    <a:cubicBezTo>
                      <a:pt x="17646" y="5023"/>
                      <a:pt x="17619" y="4798"/>
                      <a:pt x="17495" y="4565"/>
                    </a:cubicBezTo>
                    <a:cubicBezTo>
                      <a:pt x="16850" y="3365"/>
                      <a:pt x="13366" y="1967"/>
                      <a:pt x="10581" y="1135"/>
                    </a:cubicBezTo>
                    <a:cubicBezTo>
                      <a:pt x="9440" y="795"/>
                      <a:pt x="6563" y="1"/>
                      <a:pt x="4618" y="1"/>
                    </a:cubicBezTo>
                    <a:close/>
                  </a:path>
                </a:pathLst>
              </a:custGeom>
              <a:solidFill>
                <a:srgbClr val="C39F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" name="Google Shape;733;p36"/>
              <p:cNvSpPr/>
              <p:nvPr/>
            </p:nvSpPr>
            <p:spPr>
              <a:xfrm>
                <a:off x="6266026" y="4630117"/>
                <a:ext cx="622358" cy="309727"/>
              </a:xfrm>
              <a:custGeom>
                <a:avLst/>
                <a:gdLst/>
                <a:ahLst/>
                <a:cxnLst/>
                <a:rect l="l" t="t" r="r" b="b"/>
                <a:pathLst>
                  <a:path w="15002" h="7466" extrusionOk="0">
                    <a:moveTo>
                      <a:pt x="773" y="1"/>
                    </a:moveTo>
                    <a:cubicBezTo>
                      <a:pt x="676" y="296"/>
                      <a:pt x="622" y="474"/>
                      <a:pt x="622" y="474"/>
                    </a:cubicBezTo>
                    <a:cubicBezTo>
                      <a:pt x="1" y="2487"/>
                      <a:pt x="1139" y="4588"/>
                      <a:pt x="3151" y="5210"/>
                    </a:cubicBezTo>
                    <a:lnTo>
                      <a:pt x="10096" y="7299"/>
                    </a:lnTo>
                    <a:cubicBezTo>
                      <a:pt x="10108" y="7303"/>
                      <a:pt x="10119" y="7307"/>
                      <a:pt x="10127" y="7307"/>
                    </a:cubicBezTo>
                    <a:cubicBezTo>
                      <a:pt x="10487" y="7415"/>
                      <a:pt x="10850" y="7466"/>
                      <a:pt x="11207" y="7466"/>
                    </a:cubicBezTo>
                    <a:cubicBezTo>
                      <a:pt x="12839" y="7466"/>
                      <a:pt x="14346" y="6399"/>
                      <a:pt x="14830" y="4767"/>
                    </a:cubicBezTo>
                    <a:cubicBezTo>
                      <a:pt x="14830" y="4767"/>
                      <a:pt x="14897" y="4569"/>
                      <a:pt x="15002" y="4242"/>
                    </a:cubicBezTo>
                    <a:lnTo>
                      <a:pt x="77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4" name="Google Shape;734;p36"/>
              <p:cNvSpPr/>
              <p:nvPr/>
            </p:nvSpPr>
            <p:spPr>
              <a:xfrm>
                <a:off x="6251382" y="4613689"/>
                <a:ext cx="653928" cy="339555"/>
              </a:xfrm>
              <a:custGeom>
                <a:avLst/>
                <a:gdLst/>
                <a:ahLst/>
                <a:cxnLst/>
                <a:rect l="l" t="t" r="r" b="b"/>
                <a:pathLst>
                  <a:path w="15763" h="8185" extrusionOk="0">
                    <a:moveTo>
                      <a:pt x="1336" y="793"/>
                    </a:moveTo>
                    <a:lnTo>
                      <a:pt x="14947" y="4852"/>
                    </a:lnTo>
                    <a:lnTo>
                      <a:pt x="14877" y="5074"/>
                    </a:lnTo>
                    <a:cubicBezTo>
                      <a:pt x="14432" y="6567"/>
                      <a:pt x="13058" y="7536"/>
                      <a:pt x="11554" y="7536"/>
                    </a:cubicBezTo>
                    <a:cubicBezTo>
                      <a:pt x="11220" y="7536"/>
                      <a:pt x="10880" y="7489"/>
                      <a:pt x="10542" y="7388"/>
                    </a:cubicBezTo>
                    <a:lnTo>
                      <a:pt x="3597" y="5298"/>
                    </a:lnTo>
                    <a:cubicBezTo>
                      <a:pt x="1759" y="4731"/>
                      <a:pt x="719" y="2790"/>
                      <a:pt x="1278" y="968"/>
                    </a:cubicBezTo>
                    <a:lnTo>
                      <a:pt x="1336" y="793"/>
                    </a:lnTo>
                    <a:close/>
                    <a:moveTo>
                      <a:pt x="920" y="0"/>
                    </a:moveTo>
                    <a:lnTo>
                      <a:pt x="664" y="773"/>
                    </a:lnTo>
                    <a:cubicBezTo>
                      <a:pt x="0" y="2937"/>
                      <a:pt x="1232" y="5240"/>
                      <a:pt x="3410" y="5913"/>
                    </a:cubicBezTo>
                    <a:lnTo>
                      <a:pt x="10391" y="8014"/>
                    </a:lnTo>
                    <a:cubicBezTo>
                      <a:pt x="10780" y="8130"/>
                      <a:pt x="11174" y="8185"/>
                      <a:pt x="11561" y="8185"/>
                    </a:cubicBezTo>
                    <a:cubicBezTo>
                      <a:pt x="13328" y="8185"/>
                      <a:pt x="14962" y="7035"/>
                      <a:pt x="15491" y="5264"/>
                    </a:cubicBezTo>
                    <a:lnTo>
                      <a:pt x="15762" y="4425"/>
                    </a:lnTo>
                    <a:lnTo>
                      <a:pt x="920" y="0"/>
                    </a:lnTo>
                    <a:close/>
                  </a:path>
                </a:pathLst>
              </a:custGeom>
              <a:solidFill>
                <a:srgbClr val="BCBCB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5" name="Google Shape;735;p36"/>
              <p:cNvSpPr/>
              <p:nvPr/>
            </p:nvSpPr>
            <p:spPr>
              <a:xfrm>
                <a:off x="6345136" y="4361631"/>
                <a:ext cx="635924" cy="299771"/>
              </a:xfrm>
              <a:custGeom>
                <a:avLst/>
                <a:gdLst/>
                <a:ahLst/>
                <a:cxnLst/>
                <a:rect l="l" t="t" r="r" b="b"/>
                <a:pathLst>
                  <a:path w="15329" h="7226" extrusionOk="0">
                    <a:moveTo>
                      <a:pt x="2306" y="1"/>
                    </a:moveTo>
                    <a:cubicBezTo>
                      <a:pt x="1465" y="1"/>
                      <a:pt x="902" y="157"/>
                      <a:pt x="786" y="522"/>
                    </a:cubicBezTo>
                    <a:cubicBezTo>
                      <a:pt x="614" y="1073"/>
                      <a:pt x="315" y="2002"/>
                      <a:pt x="1" y="2984"/>
                    </a:cubicBezTo>
                    <a:lnTo>
                      <a:pt x="14233" y="7226"/>
                    </a:lnTo>
                    <a:cubicBezTo>
                      <a:pt x="14547" y="6263"/>
                      <a:pt x="14839" y="5358"/>
                      <a:pt x="15013" y="4822"/>
                    </a:cubicBezTo>
                    <a:cubicBezTo>
                      <a:pt x="15328" y="3805"/>
                      <a:pt x="11833" y="2197"/>
                      <a:pt x="8228" y="1124"/>
                    </a:cubicBezTo>
                    <a:cubicBezTo>
                      <a:pt x="6009" y="462"/>
                      <a:pt x="3749" y="1"/>
                      <a:pt x="230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6" name="Google Shape;736;p36"/>
              <p:cNvSpPr/>
              <p:nvPr/>
            </p:nvSpPr>
            <p:spPr>
              <a:xfrm>
                <a:off x="6328211" y="4348273"/>
                <a:ext cx="655256" cy="329764"/>
              </a:xfrm>
              <a:custGeom>
                <a:avLst/>
                <a:gdLst/>
                <a:ahLst/>
                <a:cxnLst/>
                <a:rect l="l" t="t" r="r" b="b"/>
                <a:pathLst>
                  <a:path w="15795" h="7949" extrusionOk="0">
                    <a:moveTo>
                      <a:pt x="2673" y="639"/>
                    </a:moveTo>
                    <a:cubicBezTo>
                      <a:pt x="3840" y="639"/>
                      <a:pt x="5841" y="948"/>
                      <a:pt x="8543" y="1753"/>
                    </a:cubicBezTo>
                    <a:cubicBezTo>
                      <a:pt x="11899" y="2752"/>
                      <a:pt x="14645" y="4064"/>
                      <a:pt x="15076" y="4872"/>
                    </a:cubicBezTo>
                    <a:cubicBezTo>
                      <a:pt x="15115" y="4946"/>
                      <a:pt x="15126" y="5004"/>
                      <a:pt x="15115" y="5050"/>
                    </a:cubicBezTo>
                    <a:cubicBezTo>
                      <a:pt x="14959" y="5529"/>
                      <a:pt x="14706" y="6305"/>
                      <a:pt x="14431" y="7152"/>
                    </a:cubicBezTo>
                    <a:lnTo>
                      <a:pt x="813" y="3093"/>
                    </a:lnTo>
                    <a:cubicBezTo>
                      <a:pt x="1092" y="2227"/>
                      <a:pt x="1345" y="1434"/>
                      <a:pt x="1501" y="941"/>
                    </a:cubicBezTo>
                    <a:cubicBezTo>
                      <a:pt x="1559" y="754"/>
                      <a:pt x="1960" y="639"/>
                      <a:pt x="2673" y="639"/>
                    </a:cubicBezTo>
                    <a:close/>
                    <a:moveTo>
                      <a:pt x="2766" y="1"/>
                    </a:moveTo>
                    <a:cubicBezTo>
                      <a:pt x="1798" y="1"/>
                      <a:pt x="1061" y="198"/>
                      <a:pt x="886" y="747"/>
                    </a:cubicBezTo>
                    <a:cubicBezTo>
                      <a:pt x="716" y="1302"/>
                      <a:pt x="416" y="2227"/>
                      <a:pt x="102" y="3206"/>
                    </a:cubicBezTo>
                    <a:lnTo>
                      <a:pt x="1" y="3521"/>
                    </a:lnTo>
                    <a:lnTo>
                      <a:pt x="14851" y="7949"/>
                    </a:lnTo>
                    <a:lnTo>
                      <a:pt x="14948" y="7649"/>
                    </a:lnTo>
                    <a:cubicBezTo>
                      <a:pt x="15262" y="6686"/>
                      <a:pt x="15554" y="5781"/>
                      <a:pt x="15728" y="5245"/>
                    </a:cubicBezTo>
                    <a:lnTo>
                      <a:pt x="15728" y="5241"/>
                    </a:lnTo>
                    <a:cubicBezTo>
                      <a:pt x="15794" y="5023"/>
                      <a:pt x="15767" y="4798"/>
                      <a:pt x="15643" y="4565"/>
                    </a:cubicBezTo>
                    <a:cubicBezTo>
                      <a:pt x="14998" y="3365"/>
                      <a:pt x="11514" y="1967"/>
                      <a:pt x="8729" y="1135"/>
                    </a:cubicBezTo>
                    <a:cubicBezTo>
                      <a:pt x="7588" y="795"/>
                      <a:pt x="4711" y="1"/>
                      <a:pt x="276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" name="Google Shape;737;p36"/>
              <p:cNvSpPr/>
              <p:nvPr/>
            </p:nvSpPr>
            <p:spPr>
              <a:xfrm>
                <a:off x="6977061" y="4426630"/>
                <a:ext cx="652352" cy="544034"/>
              </a:xfrm>
              <a:custGeom>
                <a:avLst/>
                <a:gdLst/>
                <a:ahLst/>
                <a:cxnLst/>
                <a:rect l="l" t="t" r="r" b="b"/>
                <a:pathLst>
                  <a:path w="15725" h="13114" extrusionOk="0">
                    <a:moveTo>
                      <a:pt x="7179" y="431"/>
                    </a:moveTo>
                    <a:cubicBezTo>
                      <a:pt x="3540" y="854"/>
                      <a:pt x="1" y="1783"/>
                      <a:pt x="101" y="2817"/>
                    </a:cubicBezTo>
                    <a:cubicBezTo>
                      <a:pt x="280" y="4499"/>
                      <a:pt x="731" y="9536"/>
                      <a:pt x="731" y="9536"/>
                    </a:cubicBezTo>
                    <a:cubicBezTo>
                      <a:pt x="956" y="11630"/>
                      <a:pt x="2828" y="13113"/>
                      <a:pt x="4922" y="12889"/>
                    </a:cubicBezTo>
                    <a:lnTo>
                      <a:pt x="12132" y="12073"/>
                    </a:lnTo>
                    <a:cubicBezTo>
                      <a:pt x="12143" y="12073"/>
                      <a:pt x="12155" y="12069"/>
                      <a:pt x="12163" y="12069"/>
                    </a:cubicBezTo>
                    <a:cubicBezTo>
                      <a:pt x="14240" y="11828"/>
                      <a:pt x="15725" y="9940"/>
                      <a:pt x="15483" y="7882"/>
                    </a:cubicBezTo>
                    <a:cubicBezTo>
                      <a:pt x="15483" y="7882"/>
                      <a:pt x="15029" y="2824"/>
                      <a:pt x="14873" y="1157"/>
                    </a:cubicBezTo>
                    <a:cubicBezTo>
                      <a:pt x="14761" y="98"/>
                      <a:pt x="10920" y="1"/>
                      <a:pt x="7179" y="431"/>
                    </a:cubicBezTo>
                    <a:close/>
                  </a:path>
                </a:pathLst>
              </a:custGeom>
              <a:solidFill>
                <a:srgbClr val="E2BF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" name="Google Shape;738;p36"/>
              <p:cNvSpPr/>
              <p:nvPr/>
            </p:nvSpPr>
            <p:spPr>
              <a:xfrm>
                <a:off x="6961131" y="4421320"/>
                <a:ext cx="682428" cy="554364"/>
              </a:xfrm>
              <a:custGeom>
                <a:avLst/>
                <a:gdLst/>
                <a:ahLst/>
                <a:cxnLst/>
                <a:rect l="l" t="t" r="r" b="b"/>
                <a:pathLst>
                  <a:path w="16450" h="13363" extrusionOk="0">
                    <a:moveTo>
                      <a:pt x="11412" y="644"/>
                    </a:moveTo>
                    <a:cubicBezTo>
                      <a:pt x="13123" y="644"/>
                      <a:pt x="14403" y="824"/>
                      <a:pt x="14834" y="1169"/>
                    </a:cubicBezTo>
                    <a:cubicBezTo>
                      <a:pt x="14900" y="1224"/>
                      <a:pt x="14935" y="1274"/>
                      <a:pt x="14940" y="1317"/>
                    </a:cubicBezTo>
                    <a:cubicBezTo>
                      <a:pt x="15094" y="2983"/>
                      <a:pt x="15549" y="8037"/>
                      <a:pt x="15549" y="8044"/>
                    </a:cubicBezTo>
                    <a:cubicBezTo>
                      <a:pt x="15770" y="9940"/>
                      <a:pt x="14407" y="11656"/>
                      <a:pt x="12477" y="11882"/>
                    </a:cubicBezTo>
                    <a:lnTo>
                      <a:pt x="5271" y="12698"/>
                    </a:lnTo>
                    <a:cubicBezTo>
                      <a:pt x="5144" y="12711"/>
                      <a:pt x="5018" y="12718"/>
                      <a:pt x="4893" y="12718"/>
                    </a:cubicBezTo>
                    <a:cubicBezTo>
                      <a:pt x="3138" y="12718"/>
                      <a:pt x="1626" y="11399"/>
                      <a:pt x="1434" y="9634"/>
                    </a:cubicBezTo>
                    <a:cubicBezTo>
                      <a:pt x="1430" y="9582"/>
                      <a:pt x="983" y="4576"/>
                      <a:pt x="808" y="2913"/>
                    </a:cubicBezTo>
                    <a:cubicBezTo>
                      <a:pt x="758" y="2397"/>
                      <a:pt x="3088" y="1402"/>
                      <a:pt x="7602" y="882"/>
                    </a:cubicBezTo>
                    <a:cubicBezTo>
                      <a:pt x="8980" y="722"/>
                      <a:pt x="10289" y="644"/>
                      <a:pt x="11412" y="644"/>
                    </a:cubicBezTo>
                    <a:close/>
                    <a:moveTo>
                      <a:pt x="11413" y="1"/>
                    </a:moveTo>
                    <a:cubicBezTo>
                      <a:pt x="10145" y="1"/>
                      <a:pt x="8758" y="99"/>
                      <a:pt x="7528" y="241"/>
                    </a:cubicBezTo>
                    <a:cubicBezTo>
                      <a:pt x="5757" y="446"/>
                      <a:pt x="1" y="1251"/>
                      <a:pt x="168" y="2976"/>
                    </a:cubicBezTo>
                    <a:cubicBezTo>
                      <a:pt x="342" y="4638"/>
                      <a:pt x="793" y="9641"/>
                      <a:pt x="797" y="9695"/>
                    </a:cubicBezTo>
                    <a:cubicBezTo>
                      <a:pt x="1022" y="11800"/>
                      <a:pt x="2817" y="13363"/>
                      <a:pt x="4899" y="13363"/>
                    </a:cubicBezTo>
                    <a:cubicBezTo>
                      <a:pt x="5045" y="13363"/>
                      <a:pt x="5193" y="13355"/>
                      <a:pt x="5341" y="13339"/>
                    </a:cubicBezTo>
                    <a:lnTo>
                      <a:pt x="12586" y="12515"/>
                    </a:lnTo>
                    <a:cubicBezTo>
                      <a:pt x="14834" y="12255"/>
                      <a:pt x="16450" y="10216"/>
                      <a:pt x="16190" y="7979"/>
                    </a:cubicBezTo>
                    <a:cubicBezTo>
                      <a:pt x="16190" y="7979"/>
                      <a:pt x="15736" y="2925"/>
                      <a:pt x="15580" y="1251"/>
                    </a:cubicBezTo>
                    <a:cubicBezTo>
                      <a:pt x="15553" y="1029"/>
                      <a:pt x="15440" y="831"/>
                      <a:pt x="15234" y="668"/>
                    </a:cubicBezTo>
                    <a:cubicBezTo>
                      <a:pt x="14623" y="179"/>
                      <a:pt x="13125" y="1"/>
                      <a:pt x="11413" y="1"/>
                    </a:cubicBezTo>
                    <a:close/>
                  </a:path>
                </a:pathLst>
              </a:custGeom>
              <a:solidFill>
                <a:srgbClr val="C39F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" name="Google Shape;739;p36"/>
              <p:cNvSpPr/>
              <p:nvPr/>
            </p:nvSpPr>
            <p:spPr>
              <a:xfrm>
                <a:off x="7005602" y="4730668"/>
                <a:ext cx="623810" cy="231611"/>
              </a:xfrm>
              <a:custGeom>
                <a:avLst/>
                <a:gdLst/>
                <a:ahLst/>
                <a:cxnLst/>
                <a:rect l="l" t="t" r="r" b="b"/>
                <a:pathLst>
                  <a:path w="15037" h="5583" extrusionOk="0">
                    <a:moveTo>
                      <a:pt x="14749" y="1"/>
                    </a:moveTo>
                    <a:lnTo>
                      <a:pt x="1" y="1710"/>
                    </a:lnTo>
                    <a:cubicBezTo>
                      <a:pt x="28" y="2021"/>
                      <a:pt x="43" y="2207"/>
                      <a:pt x="43" y="2207"/>
                    </a:cubicBezTo>
                    <a:cubicBezTo>
                      <a:pt x="253" y="4160"/>
                      <a:pt x="1896" y="5582"/>
                      <a:pt x="3815" y="5582"/>
                    </a:cubicBezTo>
                    <a:cubicBezTo>
                      <a:pt x="3953" y="5582"/>
                      <a:pt x="4093" y="5575"/>
                      <a:pt x="4234" y="5560"/>
                    </a:cubicBezTo>
                    <a:lnTo>
                      <a:pt x="11444" y="4744"/>
                    </a:lnTo>
                    <a:cubicBezTo>
                      <a:pt x="11455" y="4744"/>
                      <a:pt x="11467" y="4740"/>
                      <a:pt x="11475" y="4740"/>
                    </a:cubicBezTo>
                    <a:cubicBezTo>
                      <a:pt x="13552" y="4499"/>
                      <a:pt x="15037" y="2611"/>
                      <a:pt x="14795" y="553"/>
                    </a:cubicBezTo>
                    <a:cubicBezTo>
                      <a:pt x="14795" y="553"/>
                      <a:pt x="14780" y="343"/>
                      <a:pt x="1474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" name="Google Shape;740;p36"/>
              <p:cNvSpPr/>
              <p:nvPr/>
            </p:nvSpPr>
            <p:spPr>
              <a:xfrm>
                <a:off x="6991124" y="4715858"/>
                <a:ext cx="652435" cy="259821"/>
              </a:xfrm>
              <a:custGeom>
                <a:avLst/>
                <a:gdLst/>
                <a:ahLst/>
                <a:cxnLst/>
                <a:rect l="l" t="t" r="r" b="b"/>
                <a:pathLst>
                  <a:path w="15727" h="6263" extrusionOk="0">
                    <a:moveTo>
                      <a:pt x="14807" y="716"/>
                    </a:moveTo>
                    <a:lnTo>
                      <a:pt x="14826" y="944"/>
                    </a:lnTo>
                    <a:cubicBezTo>
                      <a:pt x="15047" y="2840"/>
                      <a:pt x="13684" y="4556"/>
                      <a:pt x="11754" y="4782"/>
                    </a:cubicBezTo>
                    <a:lnTo>
                      <a:pt x="4548" y="5598"/>
                    </a:lnTo>
                    <a:cubicBezTo>
                      <a:pt x="4421" y="5611"/>
                      <a:pt x="4295" y="5618"/>
                      <a:pt x="4169" y="5618"/>
                    </a:cubicBezTo>
                    <a:cubicBezTo>
                      <a:pt x="2415" y="5618"/>
                      <a:pt x="903" y="4302"/>
                      <a:pt x="711" y="2534"/>
                    </a:cubicBezTo>
                    <a:lnTo>
                      <a:pt x="695" y="2351"/>
                    </a:lnTo>
                    <a:lnTo>
                      <a:pt x="14807" y="716"/>
                    </a:lnTo>
                    <a:close/>
                    <a:moveTo>
                      <a:pt x="15386" y="1"/>
                    </a:moveTo>
                    <a:lnTo>
                      <a:pt x="0" y="1783"/>
                    </a:lnTo>
                    <a:lnTo>
                      <a:pt x="74" y="2595"/>
                    </a:lnTo>
                    <a:cubicBezTo>
                      <a:pt x="299" y="4700"/>
                      <a:pt x="2094" y="6263"/>
                      <a:pt x="4176" y="6263"/>
                    </a:cubicBezTo>
                    <a:cubicBezTo>
                      <a:pt x="4322" y="6263"/>
                      <a:pt x="4470" y="6255"/>
                      <a:pt x="4618" y="6239"/>
                    </a:cubicBezTo>
                    <a:lnTo>
                      <a:pt x="11863" y="5415"/>
                    </a:lnTo>
                    <a:cubicBezTo>
                      <a:pt x="14111" y="5155"/>
                      <a:pt x="15727" y="3116"/>
                      <a:pt x="15467" y="879"/>
                    </a:cubicBezTo>
                    <a:lnTo>
                      <a:pt x="15386" y="1"/>
                    </a:lnTo>
                    <a:close/>
                  </a:path>
                </a:pathLst>
              </a:custGeom>
              <a:solidFill>
                <a:srgbClr val="BCBCB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" name="Google Shape;741;p36"/>
              <p:cNvSpPr/>
              <p:nvPr/>
            </p:nvSpPr>
            <p:spPr>
              <a:xfrm>
                <a:off x="6977061" y="4434554"/>
                <a:ext cx="626714" cy="215598"/>
              </a:xfrm>
              <a:custGeom>
                <a:avLst/>
                <a:gdLst/>
                <a:ahLst/>
                <a:cxnLst/>
                <a:rect l="l" t="t" r="r" b="b"/>
                <a:pathLst>
                  <a:path w="15107" h="5197" extrusionOk="0">
                    <a:moveTo>
                      <a:pt x="11038" y="1"/>
                    </a:moveTo>
                    <a:cubicBezTo>
                      <a:pt x="9854" y="1"/>
                      <a:pt x="8510" y="87"/>
                      <a:pt x="7179" y="240"/>
                    </a:cubicBezTo>
                    <a:cubicBezTo>
                      <a:pt x="3540" y="663"/>
                      <a:pt x="1" y="1592"/>
                      <a:pt x="101" y="2626"/>
                    </a:cubicBezTo>
                    <a:cubicBezTo>
                      <a:pt x="164" y="3200"/>
                      <a:pt x="257" y="4171"/>
                      <a:pt x="350" y="5197"/>
                    </a:cubicBezTo>
                    <a:lnTo>
                      <a:pt x="15107" y="3483"/>
                    </a:lnTo>
                    <a:cubicBezTo>
                      <a:pt x="15013" y="2478"/>
                      <a:pt x="14928" y="1530"/>
                      <a:pt x="14873" y="966"/>
                    </a:cubicBezTo>
                    <a:cubicBezTo>
                      <a:pt x="14801" y="284"/>
                      <a:pt x="13181" y="1"/>
                      <a:pt x="1103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" name="Google Shape;742;p36"/>
              <p:cNvSpPr/>
              <p:nvPr/>
            </p:nvSpPr>
            <p:spPr>
              <a:xfrm>
                <a:off x="6961131" y="4421320"/>
                <a:ext cx="656998" cy="243641"/>
              </a:xfrm>
              <a:custGeom>
                <a:avLst/>
                <a:gdLst/>
                <a:ahLst/>
                <a:cxnLst/>
                <a:rect l="l" t="t" r="r" b="b"/>
                <a:pathLst>
                  <a:path w="15837" h="5873" extrusionOk="0">
                    <a:moveTo>
                      <a:pt x="11412" y="644"/>
                    </a:moveTo>
                    <a:cubicBezTo>
                      <a:pt x="13123" y="644"/>
                      <a:pt x="14403" y="824"/>
                      <a:pt x="14834" y="1169"/>
                    </a:cubicBezTo>
                    <a:cubicBezTo>
                      <a:pt x="14897" y="1224"/>
                      <a:pt x="14935" y="1274"/>
                      <a:pt x="14940" y="1321"/>
                    </a:cubicBezTo>
                    <a:cubicBezTo>
                      <a:pt x="14986" y="1821"/>
                      <a:pt x="15060" y="2633"/>
                      <a:pt x="15141" y="3519"/>
                    </a:cubicBezTo>
                    <a:lnTo>
                      <a:pt x="1026" y="5159"/>
                    </a:lnTo>
                    <a:cubicBezTo>
                      <a:pt x="940" y="4254"/>
                      <a:pt x="858" y="3426"/>
                      <a:pt x="808" y="2913"/>
                    </a:cubicBezTo>
                    <a:cubicBezTo>
                      <a:pt x="758" y="2397"/>
                      <a:pt x="3088" y="1402"/>
                      <a:pt x="7602" y="882"/>
                    </a:cubicBezTo>
                    <a:cubicBezTo>
                      <a:pt x="8980" y="722"/>
                      <a:pt x="10289" y="644"/>
                      <a:pt x="11412" y="644"/>
                    </a:cubicBezTo>
                    <a:close/>
                    <a:moveTo>
                      <a:pt x="11413" y="1"/>
                    </a:moveTo>
                    <a:cubicBezTo>
                      <a:pt x="10145" y="1"/>
                      <a:pt x="8758" y="99"/>
                      <a:pt x="7528" y="241"/>
                    </a:cubicBezTo>
                    <a:cubicBezTo>
                      <a:pt x="5757" y="446"/>
                      <a:pt x="1" y="1251"/>
                      <a:pt x="168" y="2976"/>
                    </a:cubicBezTo>
                    <a:cubicBezTo>
                      <a:pt x="229" y="3551"/>
                      <a:pt x="319" y="4521"/>
                      <a:pt x="416" y="5547"/>
                    </a:cubicBezTo>
                    <a:lnTo>
                      <a:pt x="447" y="5873"/>
                    </a:lnTo>
                    <a:lnTo>
                      <a:pt x="15836" y="4087"/>
                    </a:lnTo>
                    <a:lnTo>
                      <a:pt x="15809" y="3775"/>
                    </a:lnTo>
                    <a:cubicBezTo>
                      <a:pt x="15720" y="2766"/>
                      <a:pt x="15630" y="1818"/>
                      <a:pt x="15580" y="1258"/>
                    </a:cubicBezTo>
                    <a:lnTo>
                      <a:pt x="15580" y="1251"/>
                    </a:lnTo>
                    <a:cubicBezTo>
                      <a:pt x="15553" y="1029"/>
                      <a:pt x="15440" y="831"/>
                      <a:pt x="15234" y="668"/>
                    </a:cubicBezTo>
                    <a:cubicBezTo>
                      <a:pt x="14623" y="179"/>
                      <a:pt x="13125" y="1"/>
                      <a:pt x="1141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" name="Google Shape;743;p36"/>
              <p:cNvSpPr/>
              <p:nvPr/>
            </p:nvSpPr>
            <p:spPr>
              <a:xfrm>
                <a:off x="5328525" y="3206585"/>
                <a:ext cx="864091" cy="819246"/>
              </a:xfrm>
              <a:custGeom>
                <a:avLst/>
                <a:gdLst/>
                <a:ahLst/>
                <a:cxnLst/>
                <a:rect l="l" t="t" r="r" b="b"/>
                <a:pathLst>
                  <a:path w="20829" h="19748" extrusionOk="0">
                    <a:moveTo>
                      <a:pt x="19713" y="973"/>
                    </a:moveTo>
                    <a:lnTo>
                      <a:pt x="13114" y="18472"/>
                    </a:lnTo>
                    <a:lnTo>
                      <a:pt x="11859" y="16942"/>
                    </a:lnTo>
                    <a:lnTo>
                      <a:pt x="12671" y="14789"/>
                    </a:lnTo>
                    <a:cubicBezTo>
                      <a:pt x="12725" y="14646"/>
                      <a:pt x="12698" y="14483"/>
                      <a:pt x="12601" y="14366"/>
                    </a:cubicBezTo>
                    <a:cubicBezTo>
                      <a:pt x="12519" y="14264"/>
                      <a:pt x="12398" y="14210"/>
                      <a:pt x="12270" y="14210"/>
                    </a:cubicBezTo>
                    <a:cubicBezTo>
                      <a:pt x="12248" y="14210"/>
                      <a:pt x="12225" y="14211"/>
                      <a:pt x="12202" y="14215"/>
                    </a:cubicBezTo>
                    <a:lnTo>
                      <a:pt x="9929" y="14588"/>
                    </a:lnTo>
                    <a:lnTo>
                      <a:pt x="1255" y="4007"/>
                    </a:lnTo>
                    <a:lnTo>
                      <a:pt x="19713" y="973"/>
                    </a:lnTo>
                    <a:close/>
                    <a:moveTo>
                      <a:pt x="20371" y="1"/>
                    </a:moveTo>
                    <a:cubicBezTo>
                      <a:pt x="20349" y="1"/>
                      <a:pt x="20327" y="3"/>
                      <a:pt x="20304" y="6"/>
                    </a:cubicBezTo>
                    <a:lnTo>
                      <a:pt x="10345" y="1645"/>
                    </a:lnTo>
                    <a:lnTo>
                      <a:pt x="386" y="3285"/>
                    </a:lnTo>
                    <a:cubicBezTo>
                      <a:pt x="234" y="3308"/>
                      <a:pt x="110" y="3412"/>
                      <a:pt x="56" y="3556"/>
                    </a:cubicBezTo>
                    <a:cubicBezTo>
                      <a:pt x="1" y="3696"/>
                      <a:pt x="29" y="3859"/>
                      <a:pt x="126" y="3975"/>
                    </a:cubicBezTo>
                    <a:lnTo>
                      <a:pt x="9424" y="15322"/>
                    </a:lnTo>
                    <a:cubicBezTo>
                      <a:pt x="9506" y="15422"/>
                      <a:pt x="9625" y="15480"/>
                      <a:pt x="9751" y="15480"/>
                    </a:cubicBezTo>
                    <a:cubicBezTo>
                      <a:pt x="9775" y="15480"/>
                      <a:pt x="9800" y="15478"/>
                      <a:pt x="9824" y="15474"/>
                    </a:cubicBezTo>
                    <a:lnTo>
                      <a:pt x="11607" y="15182"/>
                    </a:lnTo>
                    <a:lnTo>
                      <a:pt x="10970" y="16872"/>
                    </a:lnTo>
                    <a:cubicBezTo>
                      <a:pt x="10916" y="17015"/>
                      <a:pt x="10943" y="17175"/>
                      <a:pt x="11040" y="17295"/>
                    </a:cubicBezTo>
                    <a:lnTo>
                      <a:pt x="12920" y="19590"/>
                    </a:lnTo>
                    <a:cubicBezTo>
                      <a:pt x="12982" y="19669"/>
                      <a:pt x="13068" y="19719"/>
                      <a:pt x="13161" y="19738"/>
                    </a:cubicBezTo>
                    <a:cubicBezTo>
                      <a:pt x="13189" y="19745"/>
                      <a:pt x="13218" y="19747"/>
                      <a:pt x="13247" y="19747"/>
                    </a:cubicBezTo>
                    <a:cubicBezTo>
                      <a:pt x="13271" y="19747"/>
                      <a:pt x="13296" y="19746"/>
                      <a:pt x="13320" y="19742"/>
                    </a:cubicBezTo>
                    <a:cubicBezTo>
                      <a:pt x="13471" y="19719"/>
                      <a:pt x="13600" y="19614"/>
                      <a:pt x="13654" y="19470"/>
                    </a:cubicBezTo>
                    <a:lnTo>
                      <a:pt x="20778" y="581"/>
                    </a:lnTo>
                    <a:cubicBezTo>
                      <a:pt x="20828" y="437"/>
                      <a:pt x="20805" y="278"/>
                      <a:pt x="20708" y="157"/>
                    </a:cubicBezTo>
                    <a:cubicBezTo>
                      <a:pt x="20625" y="58"/>
                      <a:pt x="20500" y="1"/>
                      <a:pt x="20371" y="1"/>
                    </a:cubicBezTo>
                    <a:close/>
                  </a:path>
                </a:pathLst>
              </a:custGeom>
              <a:solidFill>
                <a:srgbClr val="1E1E1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4" name="Google Shape;744;p36"/>
              <p:cNvSpPr/>
              <p:nvPr/>
            </p:nvSpPr>
            <p:spPr>
              <a:xfrm>
                <a:off x="5973231" y="2457379"/>
                <a:ext cx="2135150" cy="2135108"/>
              </a:xfrm>
              <a:custGeom>
                <a:avLst/>
                <a:gdLst/>
                <a:ahLst/>
                <a:cxnLst/>
                <a:rect l="l" t="t" r="r" b="b"/>
                <a:pathLst>
                  <a:path w="51468" h="51467" extrusionOk="0">
                    <a:moveTo>
                      <a:pt x="1" y="25726"/>
                    </a:moveTo>
                    <a:cubicBezTo>
                      <a:pt x="1" y="39938"/>
                      <a:pt x="11529" y="51467"/>
                      <a:pt x="25742" y="51467"/>
                    </a:cubicBezTo>
                    <a:cubicBezTo>
                      <a:pt x="39959" y="51467"/>
                      <a:pt x="51468" y="39938"/>
                      <a:pt x="51468" y="25726"/>
                    </a:cubicBezTo>
                    <a:cubicBezTo>
                      <a:pt x="51468" y="11528"/>
                      <a:pt x="39959" y="0"/>
                      <a:pt x="25742" y="0"/>
                    </a:cubicBezTo>
                    <a:cubicBezTo>
                      <a:pt x="11529" y="0"/>
                      <a:pt x="1" y="11528"/>
                      <a:pt x="1" y="25726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5" name="Google Shape;745;p36"/>
              <p:cNvSpPr/>
              <p:nvPr/>
            </p:nvSpPr>
            <p:spPr>
              <a:xfrm>
                <a:off x="5959084" y="2443025"/>
                <a:ext cx="2248902" cy="2163650"/>
              </a:xfrm>
              <a:custGeom>
                <a:avLst/>
                <a:gdLst/>
                <a:ahLst/>
                <a:cxnLst/>
                <a:rect l="l" t="t" r="r" b="b"/>
                <a:pathLst>
                  <a:path w="54210" h="52155" extrusionOk="0">
                    <a:moveTo>
                      <a:pt x="49536" y="16365"/>
                    </a:moveTo>
                    <a:cubicBezTo>
                      <a:pt x="53467" y="25854"/>
                      <a:pt x="51303" y="36769"/>
                      <a:pt x="44032" y="44036"/>
                    </a:cubicBezTo>
                    <a:cubicBezTo>
                      <a:pt x="39172" y="48896"/>
                      <a:pt x="32682" y="51475"/>
                      <a:pt x="26079" y="51475"/>
                    </a:cubicBezTo>
                    <a:cubicBezTo>
                      <a:pt x="22808" y="51475"/>
                      <a:pt x="19507" y="50841"/>
                      <a:pt x="16361" y="49536"/>
                    </a:cubicBezTo>
                    <a:cubicBezTo>
                      <a:pt x="6876" y="45606"/>
                      <a:pt x="688" y="36354"/>
                      <a:pt x="688" y="26087"/>
                    </a:cubicBezTo>
                    <a:cubicBezTo>
                      <a:pt x="703" y="12053"/>
                      <a:pt x="12049" y="688"/>
                      <a:pt x="26083" y="688"/>
                    </a:cubicBezTo>
                    <a:cubicBezTo>
                      <a:pt x="36349" y="688"/>
                      <a:pt x="45621" y="6876"/>
                      <a:pt x="49536" y="16365"/>
                    </a:cubicBezTo>
                    <a:close/>
                    <a:moveTo>
                      <a:pt x="16093" y="1989"/>
                    </a:moveTo>
                    <a:cubicBezTo>
                      <a:pt x="6351" y="6029"/>
                      <a:pt x="1" y="15533"/>
                      <a:pt x="1" y="26087"/>
                    </a:cubicBezTo>
                    <a:cubicBezTo>
                      <a:pt x="19" y="40463"/>
                      <a:pt x="11688" y="52135"/>
                      <a:pt x="26083" y="52155"/>
                    </a:cubicBezTo>
                    <a:cubicBezTo>
                      <a:pt x="36617" y="52155"/>
                      <a:pt x="46126" y="45804"/>
                      <a:pt x="50165" y="36062"/>
                    </a:cubicBezTo>
                    <a:cubicBezTo>
                      <a:pt x="54209" y="26320"/>
                      <a:pt x="51972" y="15103"/>
                      <a:pt x="44522" y="7633"/>
                    </a:cubicBezTo>
                    <a:cubicBezTo>
                      <a:pt x="39527" y="2650"/>
                      <a:pt x="32857" y="1"/>
                      <a:pt x="26071" y="1"/>
                    </a:cubicBezTo>
                    <a:cubicBezTo>
                      <a:pt x="22711" y="1"/>
                      <a:pt x="19325" y="649"/>
                      <a:pt x="16093" y="1989"/>
                    </a:cubicBezTo>
                    <a:close/>
                  </a:path>
                </a:pathLst>
              </a:custGeom>
              <a:solidFill>
                <a:srgbClr val="CAA10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6" name="Google Shape;746;p36"/>
              <p:cNvSpPr/>
              <p:nvPr/>
            </p:nvSpPr>
            <p:spPr>
              <a:xfrm>
                <a:off x="6345468" y="3766747"/>
                <a:ext cx="1390992" cy="826547"/>
              </a:xfrm>
              <a:custGeom>
                <a:avLst/>
                <a:gdLst/>
                <a:ahLst/>
                <a:cxnLst/>
                <a:rect l="l" t="t" r="r" b="b"/>
                <a:pathLst>
                  <a:path w="33530" h="19924" extrusionOk="0">
                    <a:moveTo>
                      <a:pt x="1065" y="1"/>
                    </a:moveTo>
                    <a:lnTo>
                      <a:pt x="1065" y="13786"/>
                    </a:lnTo>
                    <a:lnTo>
                      <a:pt x="0" y="13786"/>
                    </a:lnTo>
                    <a:cubicBezTo>
                      <a:pt x="1348" y="14936"/>
                      <a:pt x="3053" y="16085"/>
                      <a:pt x="4619" y="16940"/>
                    </a:cubicBezTo>
                    <a:cubicBezTo>
                      <a:pt x="5955" y="17651"/>
                      <a:pt x="7357" y="18245"/>
                      <a:pt x="8818" y="18711"/>
                    </a:cubicBezTo>
                    <a:cubicBezTo>
                      <a:pt x="11354" y="19550"/>
                      <a:pt x="14066" y="19923"/>
                      <a:pt x="16886" y="19923"/>
                    </a:cubicBezTo>
                    <a:cubicBezTo>
                      <a:pt x="23240" y="19923"/>
                      <a:pt x="29051" y="17609"/>
                      <a:pt x="33530" y="13786"/>
                    </a:cubicBezTo>
                    <a:lnTo>
                      <a:pt x="25590" y="13786"/>
                    </a:lnTo>
                    <a:lnTo>
                      <a:pt x="25590" y="67"/>
                    </a:lnTo>
                    <a:cubicBezTo>
                      <a:pt x="24060" y="44"/>
                      <a:pt x="22502" y="20"/>
                      <a:pt x="21391" y="1"/>
                    </a:cubicBezTo>
                    <a:lnTo>
                      <a:pt x="21391" y="13786"/>
                    </a:lnTo>
                    <a:lnTo>
                      <a:pt x="5264" y="13786"/>
                    </a:lnTo>
                    <a:lnTo>
                      <a:pt x="5264" y="67"/>
                    </a:lnTo>
                    <a:cubicBezTo>
                      <a:pt x="3733" y="44"/>
                      <a:pt x="2171" y="20"/>
                      <a:pt x="106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" name="Google Shape;747;p36"/>
              <p:cNvSpPr/>
              <p:nvPr/>
            </p:nvSpPr>
            <p:spPr>
              <a:xfrm>
                <a:off x="6309377" y="3753223"/>
                <a:ext cx="1463176" cy="853429"/>
              </a:xfrm>
              <a:custGeom>
                <a:avLst/>
                <a:gdLst/>
                <a:ahLst/>
                <a:cxnLst/>
                <a:rect l="l" t="t" r="r" b="b"/>
                <a:pathLst>
                  <a:path w="35270" h="20572" extrusionOk="0">
                    <a:moveTo>
                      <a:pt x="22584" y="653"/>
                    </a:moveTo>
                    <a:cubicBezTo>
                      <a:pt x="23578" y="669"/>
                      <a:pt x="24855" y="692"/>
                      <a:pt x="26142" y="712"/>
                    </a:cubicBezTo>
                    <a:lnTo>
                      <a:pt x="26142" y="14430"/>
                    </a:lnTo>
                    <a:lnTo>
                      <a:pt x="33502" y="14430"/>
                    </a:lnTo>
                    <a:cubicBezTo>
                      <a:pt x="29036" y="17985"/>
                      <a:pt x="23477" y="19927"/>
                      <a:pt x="17756" y="19927"/>
                    </a:cubicBezTo>
                    <a:cubicBezTo>
                      <a:pt x="14870" y="19927"/>
                      <a:pt x="12189" y="19527"/>
                      <a:pt x="9785" y="18731"/>
                    </a:cubicBezTo>
                    <a:cubicBezTo>
                      <a:pt x="8364" y="18276"/>
                      <a:pt x="6969" y="17689"/>
                      <a:pt x="5644" y="16986"/>
                    </a:cubicBezTo>
                    <a:cubicBezTo>
                      <a:pt x="4312" y="16257"/>
                      <a:pt x="2941" y="15351"/>
                      <a:pt x="1772" y="14430"/>
                    </a:cubicBezTo>
                    <a:lnTo>
                      <a:pt x="2257" y="14430"/>
                    </a:lnTo>
                    <a:lnTo>
                      <a:pt x="2257" y="653"/>
                    </a:lnTo>
                    <a:cubicBezTo>
                      <a:pt x="3251" y="669"/>
                      <a:pt x="4529" y="692"/>
                      <a:pt x="5811" y="712"/>
                    </a:cubicBezTo>
                    <a:lnTo>
                      <a:pt x="5811" y="14430"/>
                    </a:lnTo>
                    <a:lnTo>
                      <a:pt x="22584" y="14430"/>
                    </a:lnTo>
                    <a:lnTo>
                      <a:pt x="22584" y="653"/>
                    </a:lnTo>
                    <a:close/>
                    <a:moveTo>
                      <a:pt x="1612" y="0"/>
                    </a:moveTo>
                    <a:lnTo>
                      <a:pt x="1612" y="13790"/>
                    </a:lnTo>
                    <a:lnTo>
                      <a:pt x="1" y="13790"/>
                    </a:lnTo>
                    <a:lnTo>
                      <a:pt x="661" y="14353"/>
                    </a:lnTo>
                    <a:cubicBezTo>
                      <a:pt x="1989" y="15487"/>
                      <a:pt x="3694" y="16653"/>
                      <a:pt x="5341" y="17550"/>
                    </a:cubicBezTo>
                    <a:cubicBezTo>
                      <a:pt x="6700" y="18272"/>
                      <a:pt x="8130" y="18878"/>
                      <a:pt x="9587" y="19340"/>
                    </a:cubicBezTo>
                    <a:cubicBezTo>
                      <a:pt x="12053" y="20156"/>
                      <a:pt x="14800" y="20572"/>
                      <a:pt x="17756" y="20572"/>
                    </a:cubicBezTo>
                    <a:cubicBezTo>
                      <a:pt x="23928" y="20572"/>
                      <a:pt x="29913" y="18365"/>
                      <a:pt x="34609" y="14353"/>
                    </a:cubicBezTo>
                    <a:lnTo>
                      <a:pt x="35269" y="13790"/>
                    </a:lnTo>
                    <a:lnTo>
                      <a:pt x="26782" y="13790"/>
                    </a:lnTo>
                    <a:lnTo>
                      <a:pt x="26782" y="78"/>
                    </a:lnTo>
                    <a:lnTo>
                      <a:pt x="26468" y="74"/>
                    </a:lnTo>
                    <a:cubicBezTo>
                      <a:pt x="24934" y="51"/>
                      <a:pt x="23376" y="24"/>
                      <a:pt x="22269" y="4"/>
                    </a:cubicBezTo>
                    <a:lnTo>
                      <a:pt x="21942" y="0"/>
                    </a:lnTo>
                    <a:lnTo>
                      <a:pt x="21942" y="13790"/>
                    </a:lnTo>
                    <a:lnTo>
                      <a:pt x="6452" y="13790"/>
                    </a:lnTo>
                    <a:lnTo>
                      <a:pt x="6452" y="78"/>
                    </a:lnTo>
                    <a:lnTo>
                      <a:pt x="6137" y="74"/>
                    </a:lnTo>
                    <a:cubicBezTo>
                      <a:pt x="4608" y="51"/>
                      <a:pt x="3050" y="24"/>
                      <a:pt x="1939" y="4"/>
                    </a:cubicBezTo>
                    <a:lnTo>
                      <a:pt x="1612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8" name="Google Shape;748;p36"/>
              <p:cNvSpPr/>
              <p:nvPr/>
            </p:nvSpPr>
            <p:spPr>
              <a:xfrm>
                <a:off x="6034129" y="2730345"/>
                <a:ext cx="1506237" cy="1552618"/>
              </a:xfrm>
              <a:custGeom>
                <a:avLst/>
                <a:gdLst/>
                <a:ahLst/>
                <a:cxnLst/>
                <a:rect l="l" t="t" r="r" b="b"/>
                <a:pathLst>
                  <a:path w="36308" h="37426" extrusionOk="0">
                    <a:moveTo>
                      <a:pt x="1" y="18711"/>
                    </a:moveTo>
                    <a:cubicBezTo>
                      <a:pt x="1" y="29046"/>
                      <a:pt x="8131" y="37425"/>
                      <a:pt x="18156" y="37425"/>
                    </a:cubicBezTo>
                    <a:cubicBezTo>
                      <a:pt x="28181" y="37425"/>
                      <a:pt x="36307" y="29046"/>
                      <a:pt x="36307" y="18711"/>
                    </a:cubicBezTo>
                    <a:cubicBezTo>
                      <a:pt x="36307" y="8379"/>
                      <a:pt x="28181" y="0"/>
                      <a:pt x="18156" y="0"/>
                    </a:cubicBezTo>
                    <a:cubicBezTo>
                      <a:pt x="8131" y="0"/>
                      <a:pt x="1" y="8379"/>
                      <a:pt x="1" y="18711"/>
                    </a:cubicBezTo>
                    <a:close/>
                  </a:path>
                </a:pathLst>
              </a:custGeom>
              <a:solidFill>
                <a:srgbClr val="E2BF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9" name="Google Shape;749;p36"/>
              <p:cNvSpPr/>
              <p:nvPr/>
            </p:nvSpPr>
            <p:spPr>
              <a:xfrm>
                <a:off x="6020979" y="2716946"/>
                <a:ext cx="1532746" cy="1579209"/>
              </a:xfrm>
              <a:custGeom>
                <a:avLst/>
                <a:gdLst/>
                <a:ahLst/>
                <a:cxnLst/>
                <a:rect l="l" t="t" r="r" b="b"/>
                <a:pathLst>
                  <a:path w="36947" h="38067" extrusionOk="0">
                    <a:moveTo>
                      <a:pt x="18473" y="642"/>
                    </a:moveTo>
                    <a:cubicBezTo>
                      <a:pt x="28304" y="642"/>
                      <a:pt x="36302" y="8892"/>
                      <a:pt x="36302" y="19034"/>
                    </a:cubicBezTo>
                    <a:cubicBezTo>
                      <a:pt x="36302" y="29175"/>
                      <a:pt x="28304" y="37426"/>
                      <a:pt x="18473" y="37426"/>
                    </a:cubicBezTo>
                    <a:cubicBezTo>
                      <a:pt x="8638" y="37426"/>
                      <a:pt x="641" y="29175"/>
                      <a:pt x="641" y="19034"/>
                    </a:cubicBezTo>
                    <a:cubicBezTo>
                      <a:pt x="641" y="8892"/>
                      <a:pt x="8638" y="642"/>
                      <a:pt x="18473" y="642"/>
                    </a:cubicBezTo>
                    <a:close/>
                    <a:moveTo>
                      <a:pt x="18473" y="1"/>
                    </a:moveTo>
                    <a:cubicBezTo>
                      <a:pt x="8285" y="1"/>
                      <a:pt x="0" y="8539"/>
                      <a:pt x="0" y="19034"/>
                    </a:cubicBezTo>
                    <a:cubicBezTo>
                      <a:pt x="0" y="29529"/>
                      <a:pt x="8285" y="38067"/>
                      <a:pt x="18473" y="38067"/>
                    </a:cubicBezTo>
                    <a:cubicBezTo>
                      <a:pt x="28657" y="38067"/>
                      <a:pt x="36947" y="29529"/>
                      <a:pt x="36947" y="19034"/>
                    </a:cubicBezTo>
                    <a:cubicBezTo>
                      <a:pt x="36947" y="8539"/>
                      <a:pt x="28657" y="1"/>
                      <a:pt x="18473" y="1"/>
                    </a:cubicBezTo>
                    <a:close/>
                  </a:path>
                </a:pathLst>
              </a:custGeom>
              <a:solidFill>
                <a:srgbClr val="CAA10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0" name="Google Shape;750;p36"/>
              <p:cNvSpPr/>
              <p:nvPr/>
            </p:nvSpPr>
            <p:spPr>
              <a:xfrm>
                <a:off x="7410284" y="3981718"/>
                <a:ext cx="485997" cy="501014"/>
              </a:xfrm>
              <a:custGeom>
                <a:avLst/>
                <a:gdLst/>
                <a:ahLst/>
                <a:cxnLst/>
                <a:rect l="l" t="t" r="r" b="b"/>
                <a:pathLst>
                  <a:path w="11715" h="12077" extrusionOk="0">
                    <a:moveTo>
                      <a:pt x="0" y="6040"/>
                    </a:moveTo>
                    <a:cubicBezTo>
                      <a:pt x="0" y="9373"/>
                      <a:pt x="2622" y="12076"/>
                      <a:pt x="5857" y="12076"/>
                    </a:cubicBezTo>
                    <a:cubicBezTo>
                      <a:pt x="9093" y="12076"/>
                      <a:pt x="11714" y="9373"/>
                      <a:pt x="11714" y="6040"/>
                    </a:cubicBezTo>
                    <a:cubicBezTo>
                      <a:pt x="11714" y="2704"/>
                      <a:pt x="9093" y="0"/>
                      <a:pt x="5857" y="0"/>
                    </a:cubicBezTo>
                    <a:cubicBezTo>
                      <a:pt x="2622" y="0"/>
                      <a:pt x="0" y="2704"/>
                      <a:pt x="0" y="6040"/>
                    </a:cubicBezTo>
                    <a:close/>
                  </a:path>
                </a:pathLst>
              </a:custGeom>
              <a:solidFill>
                <a:srgbClr val="E2BF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1" name="Google Shape;751;p36"/>
              <p:cNvSpPr/>
              <p:nvPr/>
            </p:nvSpPr>
            <p:spPr>
              <a:xfrm>
                <a:off x="7405887" y="3977362"/>
                <a:ext cx="494626" cy="509726"/>
              </a:xfrm>
              <a:custGeom>
                <a:avLst/>
                <a:gdLst/>
                <a:ahLst/>
                <a:cxnLst/>
                <a:rect l="l" t="t" r="r" b="b"/>
                <a:pathLst>
                  <a:path w="11923" h="12287" extrusionOk="0">
                    <a:moveTo>
                      <a:pt x="5963" y="211"/>
                    </a:moveTo>
                    <a:cubicBezTo>
                      <a:pt x="9133" y="211"/>
                      <a:pt x="11716" y="2871"/>
                      <a:pt x="11716" y="6145"/>
                    </a:cubicBezTo>
                    <a:cubicBezTo>
                      <a:pt x="11716" y="9416"/>
                      <a:pt x="9133" y="12077"/>
                      <a:pt x="5963" y="12077"/>
                    </a:cubicBezTo>
                    <a:cubicBezTo>
                      <a:pt x="2790" y="12077"/>
                      <a:pt x="211" y="9416"/>
                      <a:pt x="211" y="6145"/>
                    </a:cubicBezTo>
                    <a:cubicBezTo>
                      <a:pt x="211" y="2871"/>
                      <a:pt x="2790" y="211"/>
                      <a:pt x="5963" y="211"/>
                    </a:cubicBezTo>
                    <a:close/>
                    <a:moveTo>
                      <a:pt x="5963" y="1"/>
                    </a:moveTo>
                    <a:cubicBezTo>
                      <a:pt x="2677" y="1"/>
                      <a:pt x="1" y="2758"/>
                      <a:pt x="1" y="6145"/>
                    </a:cubicBezTo>
                    <a:cubicBezTo>
                      <a:pt x="1" y="9528"/>
                      <a:pt x="2677" y="12287"/>
                      <a:pt x="5963" y="12287"/>
                    </a:cubicBezTo>
                    <a:cubicBezTo>
                      <a:pt x="9249" y="12287"/>
                      <a:pt x="11922" y="9528"/>
                      <a:pt x="11922" y="6145"/>
                    </a:cubicBezTo>
                    <a:cubicBezTo>
                      <a:pt x="11922" y="2758"/>
                      <a:pt x="9249" y="1"/>
                      <a:pt x="5963" y="1"/>
                    </a:cubicBezTo>
                    <a:close/>
                  </a:path>
                </a:pathLst>
              </a:custGeom>
              <a:solidFill>
                <a:srgbClr val="FFC800"/>
              </a:solidFill>
              <a:ln w="19050" cap="flat" cmpd="sng">
                <a:solidFill>
                  <a:srgbClr val="C39F8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2" name="Google Shape;752;p36"/>
              <p:cNvSpPr/>
              <p:nvPr/>
            </p:nvSpPr>
            <p:spPr>
              <a:xfrm>
                <a:off x="5861398" y="3981718"/>
                <a:ext cx="486038" cy="501014"/>
              </a:xfrm>
              <a:custGeom>
                <a:avLst/>
                <a:gdLst/>
                <a:ahLst/>
                <a:cxnLst/>
                <a:rect l="l" t="t" r="r" b="b"/>
                <a:pathLst>
                  <a:path w="11716" h="12077" extrusionOk="0">
                    <a:moveTo>
                      <a:pt x="0" y="6040"/>
                    </a:moveTo>
                    <a:cubicBezTo>
                      <a:pt x="0" y="9373"/>
                      <a:pt x="2622" y="12076"/>
                      <a:pt x="5858" y="12076"/>
                    </a:cubicBezTo>
                    <a:cubicBezTo>
                      <a:pt x="9093" y="12076"/>
                      <a:pt x="11716" y="9373"/>
                      <a:pt x="11716" y="6040"/>
                    </a:cubicBezTo>
                    <a:cubicBezTo>
                      <a:pt x="11716" y="2704"/>
                      <a:pt x="9093" y="0"/>
                      <a:pt x="5858" y="0"/>
                    </a:cubicBezTo>
                    <a:cubicBezTo>
                      <a:pt x="2622" y="0"/>
                      <a:pt x="0" y="2704"/>
                      <a:pt x="0" y="6040"/>
                    </a:cubicBezTo>
                    <a:close/>
                  </a:path>
                </a:pathLst>
              </a:custGeom>
              <a:solidFill>
                <a:srgbClr val="E2BF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3" name="Google Shape;753;p36"/>
              <p:cNvSpPr/>
              <p:nvPr/>
            </p:nvSpPr>
            <p:spPr>
              <a:xfrm>
                <a:off x="5857042" y="3977362"/>
                <a:ext cx="494584" cy="509726"/>
              </a:xfrm>
              <a:custGeom>
                <a:avLst/>
                <a:gdLst/>
                <a:ahLst/>
                <a:cxnLst/>
                <a:rect l="l" t="t" r="r" b="b"/>
                <a:pathLst>
                  <a:path w="11922" h="12287" extrusionOk="0">
                    <a:moveTo>
                      <a:pt x="5963" y="211"/>
                    </a:moveTo>
                    <a:cubicBezTo>
                      <a:pt x="9132" y="211"/>
                      <a:pt x="11715" y="2871"/>
                      <a:pt x="11715" y="6145"/>
                    </a:cubicBezTo>
                    <a:cubicBezTo>
                      <a:pt x="11715" y="9416"/>
                      <a:pt x="9132" y="12077"/>
                      <a:pt x="5963" y="12077"/>
                    </a:cubicBezTo>
                    <a:cubicBezTo>
                      <a:pt x="2789" y="12077"/>
                      <a:pt x="206" y="9416"/>
                      <a:pt x="206" y="6145"/>
                    </a:cubicBezTo>
                    <a:cubicBezTo>
                      <a:pt x="206" y="2871"/>
                      <a:pt x="2789" y="211"/>
                      <a:pt x="5963" y="211"/>
                    </a:cubicBezTo>
                    <a:close/>
                    <a:moveTo>
                      <a:pt x="5963" y="1"/>
                    </a:moveTo>
                    <a:cubicBezTo>
                      <a:pt x="2676" y="1"/>
                      <a:pt x="0" y="2758"/>
                      <a:pt x="0" y="6145"/>
                    </a:cubicBezTo>
                    <a:cubicBezTo>
                      <a:pt x="0" y="9528"/>
                      <a:pt x="2676" y="12287"/>
                      <a:pt x="5963" y="12287"/>
                    </a:cubicBezTo>
                    <a:cubicBezTo>
                      <a:pt x="9249" y="12287"/>
                      <a:pt x="11921" y="9528"/>
                      <a:pt x="11921" y="6145"/>
                    </a:cubicBezTo>
                    <a:cubicBezTo>
                      <a:pt x="11921" y="2758"/>
                      <a:pt x="9249" y="1"/>
                      <a:pt x="5963" y="1"/>
                    </a:cubicBezTo>
                    <a:close/>
                  </a:path>
                </a:pathLst>
              </a:custGeom>
              <a:solidFill>
                <a:srgbClr val="CAA109"/>
              </a:solidFill>
              <a:ln w="19050" cap="flat" cmpd="sng">
                <a:solidFill>
                  <a:srgbClr val="C39F8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4" name="Google Shape;754;p36"/>
              <p:cNvSpPr/>
              <p:nvPr/>
            </p:nvSpPr>
            <p:spPr>
              <a:xfrm>
                <a:off x="6879660" y="3708586"/>
                <a:ext cx="268449" cy="221447"/>
              </a:xfrm>
              <a:custGeom>
                <a:avLst/>
                <a:gdLst/>
                <a:ahLst/>
                <a:cxnLst/>
                <a:rect l="l" t="t" r="r" b="b"/>
                <a:pathLst>
                  <a:path w="6471" h="5338" extrusionOk="0">
                    <a:moveTo>
                      <a:pt x="3236" y="1"/>
                    </a:moveTo>
                    <a:cubicBezTo>
                      <a:pt x="1449" y="1"/>
                      <a:pt x="0" y="1193"/>
                      <a:pt x="0" y="2669"/>
                    </a:cubicBezTo>
                    <a:cubicBezTo>
                      <a:pt x="0" y="4142"/>
                      <a:pt x="1449" y="5338"/>
                      <a:pt x="3236" y="5338"/>
                    </a:cubicBezTo>
                    <a:cubicBezTo>
                      <a:pt x="5022" y="5338"/>
                      <a:pt x="6471" y="4142"/>
                      <a:pt x="6471" y="2669"/>
                    </a:cubicBezTo>
                    <a:cubicBezTo>
                      <a:pt x="6471" y="1193"/>
                      <a:pt x="5022" y="1"/>
                      <a:pt x="3236" y="1"/>
                    </a:cubicBezTo>
                    <a:close/>
                  </a:path>
                </a:pathLst>
              </a:custGeom>
              <a:solidFill>
                <a:srgbClr val="DE9E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5" name="Google Shape;755;p36"/>
              <p:cNvSpPr/>
              <p:nvPr/>
            </p:nvSpPr>
            <p:spPr>
              <a:xfrm rot="4573392">
                <a:off x="4590748" y="2609200"/>
                <a:ext cx="723103" cy="2841699"/>
              </a:xfrm>
              <a:prstGeom prst="trapezoid">
                <a:avLst>
                  <a:gd name="adj" fmla="val 45927"/>
                </a:avLst>
              </a:prstGeom>
              <a:solidFill>
                <a:srgbClr val="D0254D">
                  <a:alpha val="5195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6" name="Google Shape;756;p36"/>
              <p:cNvSpPr/>
              <p:nvPr/>
            </p:nvSpPr>
            <p:spPr>
              <a:xfrm>
                <a:off x="6288261" y="3616449"/>
                <a:ext cx="131673" cy="131507"/>
              </a:xfrm>
              <a:custGeom>
                <a:avLst/>
                <a:gdLst/>
                <a:ahLst/>
                <a:cxnLst/>
                <a:rect l="l" t="t" r="r" b="b"/>
                <a:pathLst>
                  <a:path w="3174" h="3170" extrusionOk="0">
                    <a:moveTo>
                      <a:pt x="1589" y="0"/>
                    </a:moveTo>
                    <a:cubicBezTo>
                      <a:pt x="712" y="0"/>
                      <a:pt x="1" y="707"/>
                      <a:pt x="1" y="1585"/>
                    </a:cubicBezTo>
                    <a:cubicBezTo>
                      <a:pt x="1" y="2458"/>
                      <a:pt x="712" y="3170"/>
                      <a:pt x="1589" y="3170"/>
                    </a:cubicBezTo>
                    <a:cubicBezTo>
                      <a:pt x="2464" y="3170"/>
                      <a:pt x="3174" y="2458"/>
                      <a:pt x="3174" y="1585"/>
                    </a:cubicBezTo>
                    <a:cubicBezTo>
                      <a:pt x="3174" y="707"/>
                      <a:pt x="2464" y="0"/>
                      <a:pt x="15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7" name="Google Shape;757;p36"/>
              <p:cNvSpPr/>
              <p:nvPr/>
            </p:nvSpPr>
            <p:spPr>
              <a:xfrm rot="-1012928">
                <a:off x="6562389" y="3511929"/>
                <a:ext cx="260404" cy="42771"/>
              </a:xfrm>
              <a:custGeom>
                <a:avLst/>
                <a:gdLst/>
                <a:ahLst/>
                <a:cxnLst/>
                <a:rect l="l" t="t" r="r" b="b"/>
                <a:pathLst>
                  <a:path w="6277" h="1031" extrusionOk="0">
                    <a:moveTo>
                      <a:pt x="517" y="1"/>
                    </a:moveTo>
                    <a:cubicBezTo>
                      <a:pt x="233" y="1"/>
                      <a:pt x="0" y="230"/>
                      <a:pt x="0" y="517"/>
                    </a:cubicBezTo>
                    <a:cubicBezTo>
                      <a:pt x="0" y="802"/>
                      <a:pt x="233" y="1030"/>
                      <a:pt x="517" y="1030"/>
                    </a:cubicBezTo>
                    <a:lnTo>
                      <a:pt x="5760" y="1030"/>
                    </a:lnTo>
                    <a:cubicBezTo>
                      <a:pt x="6044" y="1030"/>
                      <a:pt x="6277" y="802"/>
                      <a:pt x="6277" y="517"/>
                    </a:cubicBezTo>
                    <a:cubicBezTo>
                      <a:pt x="6277" y="230"/>
                      <a:pt x="6044" y="1"/>
                      <a:pt x="57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" name="Google Shape;758;p36"/>
              <p:cNvSpPr/>
              <p:nvPr/>
            </p:nvSpPr>
            <p:spPr>
              <a:xfrm rot="599243">
                <a:off x="6224003" y="3511945"/>
                <a:ext cx="260284" cy="42772"/>
              </a:xfrm>
              <a:custGeom>
                <a:avLst/>
                <a:gdLst/>
                <a:ahLst/>
                <a:cxnLst/>
                <a:rect l="l" t="t" r="r" b="b"/>
                <a:pathLst>
                  <a:path w="6274" h="1031" extrusionOk="0">
                    <a:moveTo>
                      <a:pt x="517" y="1"/>
                    </a:moveTo>
                    <a:cubicBezTo>
                      <a:pt x="229" y="1"/>
                      <a:pt x="0" y="230"/>
                      <a:pt x="0" y="517"/>
                    </a:cubicBezTo>
                    <a:cubicBezTo>
                      <a:pt x="0" y="802"/>
                      <a:pt x="229" y="1030"/>
                      <a:pt x="517" y="1030"/>
                    </a:cubicBezTo>
                    <a:lnTo>
                      <a:pt x="5760" y="1030"/>
                    </a:lnTo>
                    <a:cubicBezTo>
                      <a:pt x="6044" y="1030"/>
                      <a:pt x="6273" y="802"/>
                      <a:pt x="6273" y="517"/>
                    </a:cubicBezTo>
                    <a:cubicBezTo>
                      <a:pt x="6273" y="230"/>
                      <a:pt x="6044" y="1"/>
                      <a:pt x="57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9" name="Google Shape;759;p36"/>
              <p:cNvSpPr/>
              <p:nvPr/>
            </p:nvSpPr>
            <p:spPr>
              <a:xfrm>
                <a:off x="6462951" y="3808023"/>
                <a:ext cx="99481" cy="42730"/>
              </a:xfrm>
              <a:custGeom>
                <a:avLst/>
                <a:gdLst/>
                <a:ahLst/>
                <a:cxnLst/>
                <a:rect l="l" t="t" r="r" b="b"/>
                <a:pathLst>
                  <a:path w="2398" h="1030" extrusionOk="0">
                    <a:moveTo>
                      <a:pt x="513" y="0"/>
                    </a:moveTo>
                    <a:cubicBezTo>
                      <a:pt x="230" y="0"/>
                      <a:pt x="0" y="230"/>
                      <a:pt x="0" y="517"/>
                    </a:cubicBezTo>
                    <a:cubicBezTo>
                      <a:pt x="0" y="800"/>
                      <a:pt x="230" y="1030"/>
                      <a:pt x="513" y="1030"/>
                    </a:cubicBezTo>
                    <a:lnTo>
                      <a:pt x="1884" y="1030"/>
                    </a:lnTo>
                    <a:cubicBezTo>
                      <a:pt x="2168" y="1030"/>
                      <a:pt x="2397" y="800"/>
                      <a:pt x="2397" y="517"/>
                    </a:cubicBezTo>
                    <a:cubicBezTo>
                      <a:pt x="2397" y="230"/>
                      <a:pt x="2168" y="0"/>
                      <a:pt x="18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" name="Google Shape;760;p36"/>
              <p:cNvSpPr/>
              <p:nvPr/>
            </p:nvSpPr>
            <p:spPr>
              <a:xfrm>
                <a:off x="5779417" y="2369557"/>
                <a:ext cx="2405508" cy="1080643"/>
              </a:xfrm>
              <a:custGeom>
                <a:avLst/>
                <a:gdLst/>
                <a:ahLst/>
                <a:cxnLst/>
                <a:rect l="l" t="t" r="r" b="b"/>
                <a:pathLst>
                  <a:path w="57985" h="26049" extrusionOk="0">
                    <a:moveTo>
                      <a:pt x="28993" y="0"/>
                    </a:moveTo>
                    <a:cubicBezTo>
                      <a:pt x="15522" y="0"/>
                      <a:pt x="4094" y="10931"/>
                      <a:pt x="0" y="26049"/>
                    </a:cubicBezTo>
                    <a:lnTo>
                      <a:pt x="0" y="26049"/>
                    </a:lnTo>
                    <a:lnTo>
                      <a:pt x="178" y="25997"/>
                    </a:lnTo>
                    <a:cubicBezTo>
                      <a:pt x="9501" y="24607"/>
                      <a:pt x="19158" y="23877"/>
                      <a:pt x="29043" y="23877"/>
                    </a:cubicBezTo>
                    <a:cubicBezTo>
                      <a:pt x="33463" y="23877"/>
                      <a:pt x="37829" y="24032"/>
                      <a:pt x="42148" y="24316"/>
                    </a:cubicBezTo>
                    <a:lnTo>
                      <a:pt x="42983" y="22653"/>
                    </a:lnTo>
                    <a:lnTo>
                      <a:pt x="44824" y="18994"/>
                    </a:lnTo>
                    <a:lnTo>
                      <a:pt x="46631" y="22677"/>
                    </a:lnTo>
                    <a:lnTo>
                      <a:pt x="47652" y="24755"/>
                    </a:lnTo>
                    <a:cubicBezTo>
                      <a:pt x="51109" y="25081"/>
                      <a:pt x="54527" y="25497"/>
                      <a:pt x="57903" y="25997"/>
                    </a:cubicBezTo>
                    <a:lnTo>
                      <a:pt x="57985" y="25997"/>
                    </a:lnTo>
                    <a:cubicBezTo>
                      <a:pt x="53890" y="10880"/>
                      <a:pt x="42463" y="0"/>
                      <a:pt x="28993" y="0"/>
                    </a:cubicBezTo>
                    <a:close/>
                  </a:path>
                </a:pathLst>
              </a:custGeom>
              <a:solidFill>
                <a:srgbClr val="5B3C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" name="Google Shape;761;p36"/>
              <p:cNvSpPr/>
              <p:nvPr/>
            </p:nvSpPr>
            <p:spPr>
              <a:xfrm>
                <a:off x="5759712" y="2350225"/>
                <a:ext cx="2444711" cy="1119141"/>
              </a:xfrm>
              <a:custGeom>
                <a:avLst/>
                <a:gdLst/>
                <a:ahLst/>
                <a:cxnLst/>
                <a:rect l="l" t="t" r="r" b="b"/>
                <a:pathLst>
                  <a:path w="58930" h="26977" extrusionOk="0">
                    <a:moveTo>
                      <a:pt x="29468" y="929"/>
                    </a:moveTo>
                    <a:cubicBezTo>
                      <a:pt x="42204" y="929"/>
                      <a:pt x="53534" y="10942"/>
                      <a:pt x="57845" y="25920"/>
                    </a:cubicBezTo>
                    <a:cubicBezTo>
                      <a:pt x="54765" y="25470"/>
                      <a:pt x="51596" y="25088"/>
                      <a:pt x="48411" y="24782"/>
                    </a:cubicBezTo>
                    <a:lnTo>
                      <a:pt x="45696" y="19251"/>
                    </a:lnTo>
                    <a:cubicBezTo>
                      <a:pt x="45622" y="19099"/>
                      <a:pt x="45470" y="19002"/>
                      <a:pt x="45303" y="18998"/>
                    </a:cubicBezTo>
                    <a:lnTo>
                      <a:pt x="45299" y="18998"/>
                    </a:lnTo>
                    <a:cubicBezTo>
                      <a:pt x="45133" y="18998"/>
                      <a:pt x="44981" y="19095"/>
                      <a:pt x="44903" y="19247"/>
                    </a:cubicBezTo>
                    <a:lnTo>
                      <a:pt x="42359" y="24301"/>
                    </a:lnTo>
                    <a:cubicBezTo>
                      <a:pt x="38040" y="24021"/>
                      <a:pt x="33720" y="23881"/>
                      <a:pt x="29518" y="23881"/>
                    </a:cubicBezTo>
                    <a:cubicBezTo>
                      <a:pt x="19955" y="23881"/>
                      <a:pt x="10395" y="24572"/>
                      <a:pt x="1101" y="25932"/>
                    </a:cubicBezTo>
                    <a:cubicBezTo>
                      <a:pt x="5424" y="10942"/>
                      <a:pt x="16750" y="929"/>
                      <a:pt x="29468" y="929"/>
                    </a:cubicBezTo>
                    <a:close/>
                    <a:moveTo>
                      <a:pt x="29468" y="0"/>
                    </a:moveTo>
                    <a:cubicBezTo>
                      <a:pt x="16144" y="0"/>
                      <a:pt x="4321" y="10604"/>
                      <a:pt x="44" y="26390"/>
                    </a:cubicBezTo>
                    <a:cubicBezTo>
                      <a:pt x="1" y="26549"/>
                      <a:pt x="44" y="26720"/>
                      <a:pt x="157" y="26841"/>
                    </a:cubicBezTo>
                    <a:cubicBezTo>
                      <a:pt x="242" y="26929"/>
                      <a:pt x="355" y="26976"/>
                      <a:pt x="472" y="26976"/>
                    </a:cubicBezTo>
                    <a:cubicBezTo>
                      <a:pt x="510" y="26976"/>
                      <a:pt x="549" y="26972"/>
                      <a:pt x="588" y="26961"/>
                    </a:cubicBezTo>
                    <a:lnTo>
                      <a:pt x="743" y="26918"/>
                    </a:lnTo>
                    <a:cubicBezTo>
                      <a:pt x="10151" y="25516"/>
                      <a:pt x="19830" y="24805"/>
                      <a:pt x="29518" y="24805"/>
                    </a:cubicBezTo>
                    <a:cubicBezTo>
                      <a:pt x="33794" y="24805"/>
                      <a:pt x="38191" y="24953"/>
                      <a:pt x="42592" y="25244"/>
                    </a:cubicBezTo>
                    <a:cubicBezTo>
                      <a:pt x="42596" y="25244"/>
                      <a:pt x="42599" y="25244"/>
                      <a:pt x="42603" y="25244"/>
                    </a:cubicBezTo>
                    <a:cubicBezTo>
                      <a:pt x="42773" y="25244"/>
                      <a:pt x="42936" y="25155"/>
                      <a:pt x="43015" y="24995"/>
                    </a:cubicBezTo>
                    <a:lnTo>
                      <a:pt x="45296" y="20470"/>
                    </a:lnTo>
                    <a:lnTo>
                      <a:pt x="47727" y="25430"/>
                    </a:lnTo>
                    <a:cubicBezTo>
                      <a:pt x="47797" y="25570"/>
                      <a:pt x="47933" y="25667"/>
                      <a:pt x="48085" y="25679"/>
                    </a:cubicBezTo>
                    <a:cubicBezTo>
                      <a:pt x="51545" y="26009"/>
                      <a:pt x="54987" y="26425"/>
                      <a:pt x="58311" y="26922"/>
                    </a:cubicBezTo>
                    <a:cubicBezTo>
                      <a:pt x="58335" y="26926"/>
                      <a:pt x="58354" y="26926"/>
                      <a:pt x="58378" y="26926"/>
                    </a:cubicBezTo>
                    <a:lnTo>
                      <a:pt x="58460" y="26926"/>
                    </a:lnTo>
                    <a:cubicBezTo>
                      <a:pt x="58599" y="26926"/>
                      <a:pt x="58731" y="26860"/>
                      <a:pt x="58817" y="26743"/>
                    </a:cubicBezTo>
                    <a:cubicBezTo>
                      <a:pt x="58902" y="26626"/>
                      <a:pt x="58929" y="26479"/>
                      <a:pt x="58890" y="26339"/>
                    </a:cubicBezTo>
                    <a:cubicBezTo>
                      <a:pt x="54622" y="10585"/>
                      <a:pt x="42798" y="0"/>
                      <a:pt x="29468" y="0"/>
                    </a:cubicBezTo>
                    <a:close/>
                  </a:path>
                </a:pathLst>
              </a:custGeom>
              <a:solidFill>
                <a:srgbClr val="1E1E1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" name="Google Shape;762;p36"/>
              <p:cNvSpPr/>
              <p:nvPr/>
            </p:nvSpPr>
            <p:spPr>
              <a:xfrm rot="4573392">
                <a:off x="4715601" y="2416332"/>
                <a:ext cx="723103" cy="3348336"/>
              </a:xfrm>
              <a:prstGeom prst="trapezoid">
                <a:avLst>
                  <a:gd name="adj" fmla="val 45927"/>
                </a:avLst>
              </a:prstGeom>
              <a:solidFill>
                <a:srgbClr val="D0254D">
                  <a:alpha val="5195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" name="Google Shape;763;p36"/>
              <p:cNvSpPr/>
              <p:nvPr/>
            </p:nvSpPr>
            <p:spPr>
              <a:xfrm>
                <a:off x="6626814" y="3616449"/>
                <a:ext cx="131507" cy="131507"/>
              </a:xfrm>
              <a:custGeom>
                <a:avLst/>
                <a:gdLst/>
                <a:ahLst/>
                <a:cxnLst/>
                <a:rect l="l" t="t" r="r" b="b"/>
                <a:pathLst>
                  <a:path w="3170" h="3170" extrusionOk="0">
                    <a:moveTo>
                      <a:pt x="1585" y="0"/>
                    </a:moveTo>
                    <a:cubicBezTo>
                      <a:pt x="712" y="0"/>
                      <a:pt x="0" y="707"/>
                      <a:pt x="0" y="1585"/>
                    </a:cubicBezTo>
                    <a:cubicBezTo>
                      <a:pt x="0" y="2458"/>
                      <a:pt x="712" y="3170"/>
                      <a:pt x="1585" y="3170"/>
                    </a:cubicBezTo>
                    <a:cubicBezTo>
                      <a:pt x="2463" y="3170"/>
                      <a:pt x="3170" y="2458"/>
                      <a:pt x="3170" y="1585"/>
                    </a:cubicBezTo>
                    <a:cubicBezTo>
                      <a:pt x="3170" y="707"/>
                      <a:pt x="2463" y="0"/>
                      <a:pt x="158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64" name="Google Shape;764;p36"/>
            <p:cNvSpPr/>
            <p:nvPr/>
          </p:nvSpPr>
          <p:spPr>
            <a:xfrm rot="-936093">
              <a:off x="7909402" y="3151339"/>
              <a:ext cx="762513" cy="833455"/>
            </a:xfrm>
            <a:custGeom>
              <a:avLst/>
              <a:gdLst/>
              <a:ahLst/>
              <a:cxnLst/>
              <a:rect l="l" t="t" r="r" b="b"/>
              <a:pathLst>
                <a:path w="18380" h="20090" extrusionOk="0">
                  <a:moveTo>
                    <a:pt x="0" y="0"/>
                  </a:moveTo>
                  <a:lnTo>
                    <a:pt x="983" y="10045"/>
                  </a:lnTo>
                  <a:lnTo>
                    <a:pt x="1965" y="20090"/>
                  </a:lnTo>
                  <a:lnTo>
                    <a:pt x="10173" y="14217"/>
                  </a:lnTo>
                  <a:lnTo>
                    <a:pt x="13894" y="11556"/>
                  </a:lnTo>
                  <a:lnTo>
                    <a:pt x="13645" y="9016"/>
                  </a:lnTo>
                  <a:lnTo>
                    <a:pt x="15968" y="10073"/>
                  </a:lnTo>
                  <a:lnTo>
                    <a:pt x="18380" y="8344"/>
                  </a:lnTo>
                  <a:lnTo>
                    <a:pt x="9190" y="41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B3C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36"/>
            <p:cNvSpPr/>
            <p:nvPr/>
          </p:nvSpPr>
          <p:spPr>
            <a:xfrm rot="-936093">
              <a:off x="7891035" y="3133580"/>
              <a:ext cx="798980" cy="869091"/>
            </a:xfrm>
            <a:custGeom>
              <a:avLst/>
              <a:gdLst/>
              <a:ahLst/>
              <a:cxnLst/>
              <a:rect l="l" t="t" r="r" b="b"/>
              <a:pathLst>
                <a:path w="19259" h="20949" extrusionOk="0">
                  <a:moveTo>
                    <a:pt x="940" y="1125"/>
                  </a:moveTo>
                  <a:lnTo>
                    <a:pt x="17973" y="8855"/>
                  </a:lnTo>
                  <a:lnTo>
                    <a:pt x="16365" y="10008"/>
                  </a:lnTo>
                  <a:lnTo>
                    <a:pt x="14267" y="9057"/>
                  </a:lnTo>
                  <a:cubicBezTo>
                    <a:pt x="14211" y="9032"/>
                    <a:pt x="14150" y="9019"/>
                    <a:pt x="14090" y="9019"/>
                  </a:cubicBezTo>
                  <a:cubicBezTo>
                    <a:pt x="14002" y="9019"/>
                    <a:pt x="13914" y="9046"/>
                    <a:pt x="13840" y="9099"/>
                  </a:cubicBezTo>
                  <a:cubicBezTo>
                    <a:pt x="13715" y="9189"/>
                    <a:pt x="13649" y="9337"/>
                    <a:pt x="13665" y="9488"/>
                  </a:cubicBezTo>
                  <a:lnTo>
                    <a:pt x="13887" y="11779"/>
                  </a:lnTo>
                  <a:lnTo>
                    <a:pt x="2762" y="19742"/>
                  </a:lnTo>
                  <a:lnTo>
                    <a:pt x="940" y="1125"/>
                  </a:lnTo>
                  <a:close/>
                  <a:moveTo>
                    <a:pt x="443" y="0"/>
                  </a:moveTo>
                  <a:cubicBezTo>
                    <a:pt x="356" y="0"/>
                    <a:pt x="268" y="27"/>
                    <a:pt x="194" y="80"/>
                  </a:cubicBezTo>
                  <a:cubicBezTo>
                    <a:pt x="70" y="169"/>
                    <a:pt x="0" y="318"/>
                    <a:pt x="15" y="472"/>
                  </a:cubicBezTo>
                  <a:lnTo>
                    <a:pt x="999" y="10517"/>
                  </a:lnTo>
                  <a:lnTo>
                    <a:pt x="1981" y="20562"/>
                  </a:lnTo>
                  <a:cubicBezTo>
                    <a:pt x="1996" y="20714"/>
                    <a:pt x="2090" y="20850"/>
                    <a:pt x="2229" y="20911"/>
                  </a:cubicBezTo>
                  <a:cubicBezTo>
                    <a:pt x="2286" y="20937"/>
                    <a:pt x="2346" y="20949"/>
                    <a:pt x="2406" y="20949"/>
                  </a:cubicBezTo>
                  <a:cubicBezTo>
                    <a:pt x="2495" y="20949"/>
                    <a:pt x="2583" y="20922"/>
                    <a:pt x="2657" y="20868"/>
                  </a:cubicBezTo>
                  <a:lnTo>
                    <a:pt x="14586" y="12331"/>
                  </a:lnTo>
                  <a:cubicBezTo>
                    <a:pt x="14714" y="12242"/>
                    <a:pt x="14780" y="12094"/>
                    <a:pt x="14764" y="11942"/>
                  </a:cubicBezTo>
                  <a:lnTo>
                    <a:pt x="14590" y="10144"/>
                  </a:lnTo>
                  <a:lnTo>
                    <a:pt x="16232" y="10890"/>
                  </a:lnTo>
                  <a:cubicBezTo>
                    <a:pt x="16289" y="10915"/>
                    <a:pt x="16349" y="10928"/>
                    <a:pt x="16409" y="10928"/>
                  </a:cubicBezTo>
                  <a:cubicBezTo>
                    <a:pt x="16498" y="10928"/>
                    <a:pt x="16586" y="10900"/>
                    <a:pt x="16660" y="10847"/>
                  </a:cubicBezTo>
                  <a:lnTo>
                    <a:pt x="19076" y="9122"/>
                  </a:lnTo>
                  <a:cubicBezTo>
                    <a:pt x="19154" y="9065"/>
                    <a:pt x="19212" y="8983"/>
                    <a:pt x="19235" y="8894"/>
                  </a:cubicBezTo>
                  <a:cubicBezTo>
                    <a:pt x="19251" y="8839"/>
                    <a:pt x="19258" y="8785"/>
                    <a:pt x="19251" y="8731"/>
                  </a:cubicBezTo>
                  <a:cubicBezTo>
                    <a:pt x="19235" y="8579"/>
                    <a:pt x="19142" y="8447"/>
                    <a:pt x="19002" y="8381"/>
                  </a:cubicBezTo>
                  <a:lnTo>
                    <a:pt x="618" y="38"/>
                  </a:lnTo>
                  <a:cubicBezTo>
                    <a:pt x="563" y="13"/>
                    <a:pt x="503" y="0"/>
                    <a:pt x="443" y="0"/>
                  </a:cubicBezTo>
                  <a:close/>
                </a:path>
              </a:pathLst>
            </a:custGeom>
            <a:solidFill>
              <a:srgbClr val="1E1E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6" name="Google Shape;766;p36"/>
          <p:cNvGrpSpPr/>
          <p:nvPr/>
        </p:nvGrpSpPr>
        <p:grpSpPr>
          <a:xfrm>
            <a:off x="2725995" y="3622589"/>
            <a:ext cx="1233323" cy="1318665"/>
            <a:chOff x="1057783" y="3179461"/>
            <a:chExt cx="1538576" cy="1644631"/>
          </a:xfrm>
        </p:grpSpPr>
        <p:sp>
          <p:nvSpPr>
            <p:cNvPr id="767" name="Google Shape;767;p36"/>
            <p:cNvSpPr/>
            <p:nvPr/>
          </p:nvSpPr>
          <p:spPr>
            <a:xfrm>
              <a:off x="1898556" y="4424091"/>
              <a:ext cx="463274" cy="372765"/>
            </a:xfrm>
            <a:custGeom>
              <a:avLst/>
              <a:gdLst/>
              <a:ahLst/>
              <a:cxnLst/>
              <a:rect l="l" t="t" r="r" b="b"/>
              <a:pathLst>
                <a:path w="11056" h="8896" extrusionOk="0">
                  <a:moveTo>
                    <a:pt x="8291" y="1"/>
                  </a:moveTo>
                  <a:cubicBezTo>
                    <a:pt x="5365" y="1"/>
                    <a:pt x="1" y="1209"/>
                    <a:pt x="163" y="2254"/>
                  </a:cubicBezTo>
                  <a:lnTo>
                    <a:pt x="860" y="6782"/>
                  </a:lnTo>
                  <a:cubicBezTo>
                    <a:pt x="1069" y="8036"/>
                    <a:pt x="2184" y="8896"/>
                    <a:pt x="3391" y="8896"/>
                  </a:cubicBezTo>
                  <a:cubicBezTo>
                    <a:pt x="3531" y="8896"/>
                    <a:pt x="3716" y="8896"/>
                    <a:pt x="3856" y="8872"/>
                  </a:cubicBezTo>
                  <a:lnTo>
                    <a:pt x="8709" y="8036"/>
                  </a:lnTo>
                  <a:cubicBezTo>
                    <a:pt x="10103" y="7804"/>
                    <a:pt x="11055" y="6457"/>
                    <a:pt x="10800" y="5040"/>
                  </a:cubicBezTo>
                  <a:lnTo>
                    <a:pt x="10103" y="512"/>
                  </a:lnTo>
                  <a:cubicBezTo>
                    <a:pt x="10033" y="140"/>
                    <a:pt x="9313" y="1"/>
                    <a:pt x="829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36"/>
            <p:cNvSpPr/>
            <p:nvPr/>
          </p:nvSpPr>
          <p:spPr>
            <a:xfrm>
              <a:off x="1885902" y="4412442"/>
              <a:ext cx="485650" cy="393171"/>
            </a:xfrm>
            <a:custGeom>
              <a:avLst/>
              <a:gdLst/>
              <a:ahLst/>
              <a:cxnLst/>
              <a:rect l="l" t="t" r="r" b="b"/>
              <a:pathLst>
                <a:path w="11590" h="9383" extrusionOk="0">
                  <a:moveTo>
                    <a:pt x="8570" y="465"/>
                  </a:moveTo>
                  <a:cubicBezTo>
                    <a:pt x="9639" y="465"/>
                    <a:pt x="10149" y="650"/>
                    <a:pt x="10173" y="813"/>
                  </a:cubicBezTo>
                  <a:cubicBezTo>
                    <a:pt x="10335" y="1928"/>
                    <a:pt x="10869" y="5318"/>
                    <a:pt x="10869" y="5342"/>
                  </a:cubicBezTo>
                  <a:cubicBezTo>
                    <a:pt x="11102" y="6619"/>
                    <a:pt x="10242" y="7850"/>
                    <a:pt x="8942" y="8082"/>
                  </a:cubicBezTo>
                  <a:lnTo>
                    <a:pt x="4088" y="8918"/>
                  </a:lnTo>
                  <a:cubicBezTo>
                    <a:pt x="3949" y="8941"/>
                    <a:pt x="3833" y="8941"/>
                    <a:pt x="3693" y="8941"/>
                  </a:cubicBezTo>
                  <a:cubicBezTo>
                    <a:pt x="2555" y="8941"/>
                    <a:pt x="1580" y="8129"/>
                    <a:pt x="1371" y="6991"/>
                  </a:cubicBezTo>
                  <a:cubicBezTo>
                    <a:pt x="1371" y="6967"/>
                    <a:pt x="860" y="3577"/>
                    <a:pt x="674" y="2462"/>
                  </a:cubicBezTo>
                  <a:cubicBezTo>
                    <a:pt x="628" y="2090"/>
                    <a:pt x="2439" y="1278"/>
                    <a:pt x="5551" y="767"/>
                  </a:cubicBezTo>
                  <a:cubicBezTo>
                    <a:pt x="6852" y="558"/>
                    <a:pt x="7850" y="465"/>
                    <a:pt x="8570" y="465"/>
                  </a:cubicBezTo>
                  <a:close/>
                  <a:moveTo>
                    <a:pt x="8593" y="0"/>
                  </a:moveTo>
                  <a:cubicBezTo>
                    <a:pt x="7525" y="0"/>
                    <a:pt x="6248" y="186"/>
                    <a:pt x="5505" y="302"/>
                  </a:cubicBezTo>
                  <a:cubicBezTo>
                    <a:pt x="4576" y="441"/>
                    <a:pt x="1" y="1278"/>
                    <a:pt x="233" y="2532"/>
                  </a:cubicBezTo>
                  <a:cubicBezTo>
                    <a:pt x="419" y="3646"/>
                    <a:pt x="930" y="7037"/>
                    <a:pt x="930" y="7060"/>
                  </a:cubicBezTo>
                  <a:cubicBezTo>
                    <a:pt x="1162" y="8407"/>
                    <a:pt x="2323" y="9383"/>
                    <a:pt x="3693" y="9383"/>
                  </a:cubicBezTo>
                  <a:cubicBezTo>
                    <a:pt x="3833" y="9383"/>
                    <a:pt x="4018" y="9383"/>
                    <a:pt x="4181" y="9359"/>
                  </a:cubicBezTo>
                  <a:lnTo>
                    <a:pt x="9035" y="8523"/>
                  </a:lnTo>
                  <a:cubicBezTo>
                    <a:pt x="10567" y="8245"/>
                    <a:pt x="11589" y="6805"/>
                    <a:pt x="11334" y="5272"/>
                  </a:cubicBezTo>
                  <a:cubicBezTo>
                    <a:pt x="11334" y="5226"/>
                    <a:pt x="10800" y="1835"/>
                    <a:pt x="10637" y="697"/>
                  </a:cubicBezTo>
                  <a:cubicBezTo>
                    <a:pt x="10544" y="186"/>
                    <a:pt x="9639" y="0"/>
                    <a:pt x="8593" y="0"/>
                  </a:cubicBezTo>
                  <a:close/>
                </a:path>
              </a:pathLst>
            </a:custGeom>
            <a:solidFill>
              <a:srgbClr val="CE1B31"/>
            </a:solidFill>
            <a:ln w="9525" cap="flat" cmpd="sng">
              <a:solidFill>
                <a:srgbClr val="CE1B3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36"/>
            <p:cNvSpPr/>
            <p:nvPr/>
          </p:nvSpPr>
          <p:spPr>
            <a:xfrm>
              <a:off x="1324408" y="4406576"/>
              <a:ext cx="505093" cy="407795"/>
            </a:xfrm>
            <a:custGeom>
              <a:avLst/>
              <a:gdLst/>
              <a:ahLst/>
              <a:cxnLst/>
              <a:rect l="l" t="t" r="r" b="b"/>
              <a:pathLst>
                <a:path w="12054" h="9732" extrusionOk="0">
                  <a:moveTo>
                    <a:pt x="2950" y="1"/>
                  </a:moveTo>
                  <a:cubicBezTo>
                    <a:pt x="2485" y="1"/>
                    <a:pt x="2207" y="94"/>
                    <a:pt x="2114" y="326"/>
                  </a:cubicBezTo>
                  <a:cubicBezTo>
                    <a:pt x="1719" y="1394"/>
                    <a:pt x="465" y="4599"/>
                    <a:pt x="465" y="4599"/>
                  </a:cubicBezTo>
                  <a:cubicBezTo>
                    <a:pt x="0" y="5923"/>
                    <a:pt x="674" y="7409"/>
                    <a:pt x="2021" y="7897"/>
                  </a:cubicBezTo>
                  <a:lnTo>
                    <a:pt x="6666" y="9592"/>
                  </a:lnTo>
                  <a:cubicBezTo>
                    <a:pt x="6968" y="9708"/>
                    <a:pt x="7246" y="9732"/>
                    <a:pt x="7548" y="9732"/>
                  </a:cubicBezTo>
                  <a:cubicBezTo>
                    <a:pt x="8593" y="9732"/>
                    <a:pt x="9569" y="9081"/>
                    <a:pt x="9987" y="8036"/>
                  </a:cubicBezTo>
                  <a:cubicBezTo>
                    <a:pt x="9987" y="8036"/>
                    <a:pt x="11241" y="4831"/>
                    <a:pt x="11636" y="3786"/>
                  </a:cubicBezTo>
                  <a:cubicBezTo>
                    <a:pt x="12054" y="2625"/>
                    <a:pt x="5365" y="1"/>
                    <a:pt x="29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36"/>
            <p:cNvSpPr/>
            <p:nvPr/>
          </p:nvSpPr>
          <p:spPr>
            <a:xfrm>
              <a:off x="1311754" y="4396854"/>
              <a:ext cx="510959" cy="427238"/>
            </a:xfrm>
            <a:custGeom>
              <a:avLst/>
              <a:gdLst/>
              <a:ahLst/>
              <a:cxnLst/>
              <a:rect l="l" t="t" r="r" b="b"/>
              <a:pathLst>
                <a:path w="12194" h="10196" extrusionOk="0">
                  <a:moveTo>
                    <a:pt x="3182" y="465"/>
                  </a:moveTo>
                  <a:lnTo>
                    <a:pt x="3252" y="465"/>
                  </a:lnTo>
                  <a:cubicBezTo>
                    <a:pt x="5296" y="465"/>
                    <a:pt x="10567" y="2439"/>
                    <a:pt x="11566" y="3624"/>
                  </a:cubicBezTo>
                  <a:cubicBezTo>
                    <a:pt x="11659" y="3740"/>
                    <a:pt x="11705" y="3833"/>
                    <a:pt x="11682" y="3879"/>
                  </a:cubicBezTo>
                  <a:cubicBezTo>
                    <a:pt x="11264" y="4971"/>
                    <a:pt x="10056" y="8129"/>
                    <a:pt x="10033" y="8152"/>
                  </a:cubicBezTo>
                  <a:cubicBezTo>
                    <a:pt x="9685" y="9104"/>
                    <a:pt x="8779" y="9685"/>
                    <a:pt x="7827" y="9685"/>
                  </a:cubicBezTo>
                  <a:cubicBezTo>
                    <a:pt x="7548" y="9685"/>
                    <a:pt x="7270" y="9639"/>
                    <a:pt x="7014" y="9546"/>
                  </a:cubicBezTo>
                  <a:lnTo>
                    <a:pt x="2369" y="7874"/>
                  </a:lnTo>
                  <a:cubicBezTo>
                    <a:pt x="1138" y="7409"/>
                    <a:pt x="511" y="6062"/>
                    <a:pt x="976" y="4854"/>
                  </a:cubicBezTo>
                  <a:cubicBezTo>
                    <a:pt x="976" y="4831"/>
                    <a:pt x="2207" y="1626"/>
                    <a:pt x="2625" y="581"/>
                  </a:cubicBezTo>
                  <a:cubicBezTo>
                    <a:pt x="2648" y="512"/>
                    <a:pt x="2764" y="488"/>
                    <a:pt x="2903" y="465"/>
                  </a:cubicBezTo>
                  <a:close/>
                  <a:moveTo>
                    <a:pt x="3229" y="1"/>
                  </a:moveTo>
                  <a:cubicBezTo>
                    <a:pt x="3089" y="1"/>
                    <a:pt x="2950" y="1"/>
                    <a:pt x="2834" y="24"/>
                  </a:cubicBezTo>
                  <a:cubicBezTo>
                    <a:pt x="2509" y="94"/>
                    <a:pt x="2276" y="233"/>
                    <a:pt x="2184" y="442"/>
                  </a:cubicBezTo>
                  <a:cubicBezTo>
                    <a:pt x="1789" y="1510"/>
                    <a:pt x="535" y="4669"/>
                    <a:pt x="535" y="4738"/>
                  </a:cubicBezTo>
                  <a:cubicBezTo>
                    <a:pt x="0" y="6178"/>
                    <a:pt x="767" y="7804"/>
                    <a:pt x="2207" y="8338"/>
                  </a:cubicBezTo>
                  <a:lnTo>
                    <a:pt x="6852" y="10010"/>
                  </a:lnTo>
                  <a:cubicBezTo>
                    <a:pt x="7177" y="10126"/>
                    <a:pt x="7479" y="10196"/>
                    <a:pt x="7827" y="10196"/>
                  </a:cubicBezTo>
                  <a:cubicBezTo>
                    <a:pt x="9011" y="10196"/>
                    <a:pt x="10056" y="9453"/>
                    <a:pt x="10451" y="8338"/>
                  </a:cubicBezTo>
                  <a:cubicBezTo>
                    <a:pt x="10451" y="8292"/>
                    <a:pt x="11705" y="5110"/>
                    <a:pt x="12123" y="4065"/>
                  </a:cubicBezTo>
                  <a:cubicBezTo>
                    <a:pt x="12193" y="3833"/>
                    <a:pt x="12147" y="3600"/>
                    <a:pt x="11938" y="3345"/>
                  </a:cubicBezTo>
                  <a:cubicBezTo>
                    <a:pt x="10869" y="2044"/>
                    <a:pt x="5435" y="1"/>
                    <a:pt x="3229" y="1"/>
                  </a:cubicBezTo>
                  <a:close/>
                </a:path>
              </a:pathLst>
            </a:custGeom>
            <a:solidFill>
              <a:srgbClr val="CE1B31"/>
            </a:solidFill>
            <a:ln w="9525" cap="flat" cmpd="sng">
              <a:solidFill>
                <a:srgbClr val="CE1B3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36"/>
            <p:cNvSpPr/>
            <p:nvPr/>
          </p:nvSpPr>
          <p:spPr>
            <a:xfrm>
              <a:off x="1126838" y="3189182"/>
              <a:ext cx="1461727" cy="1460721"/>
            </a:xfrm>
            <a:custGeom>
              <a:avLst/>
              <a:gdLst/>
              <a:ahLst/>
              <a:cxnLst/>
              <a:rect l="l" t="t" r="r" b="b"/>
              <a:pathLst>
                <a:path w="34884" h="34860" extrusionOk="0">
                  <a:moveTo>
                    <a:pt x="17419" y="1"/>
                  </a:moveTo>
                  <a:cubicBezTo>
                    <a:pt x="7781" y="1"/>
                    <a:pt x="1" y="7804"/>
                    <a:pt x="1" y="17419"/>
                  </a:cubicBezTo>
                  <a:cubicBezTo>
                    <a:pt x="1" y="27057"/>
                    <a:pt x="7827" y="34860"/>
                    <a:pt x="17419" y="34860"/>
                  </a:cubicBezTo>
                  <a:cubicBezTo>
                    <a:pt x="27034" y="34860"/>
                    <a:pt x="34883" y="27057"/>
                    <a:pt x="34883" y="17419"/>
                  </a:cubicBezTo>
                  <a:cubicBezTo>
                    <a:pt x="34883" y="7804"/>
                    <a:pt x="27057" y="1"/>
                    <a:pt x="1741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36"/>
            <p:cNvSpPr/>
            <p:nvPr/>
          </p:nvSpPr>
          <p:spPr>
            <a:xfrm>
              <a:off x="1125874" y="3258280"/>
              <a:ext cx="693905" cy="1334218"/>
            </a:xfrm>
            <a:custGeom>
              <a:avLst/>
              <a:gdLst/>
              <a:ahLst/>
              <a:cxnLst/>
              <a:rect l="l" t="t" r="r" b="b"/>
              <a:pathLst>
                <a:path w="16560" h="31841" extrusionOk="0">
                  <a:moveTo>
                    <a:pt x="10010" y="1"/>
                  </a:moveTo>
                  <a:cubicBezTo>
                    <a:pt x="4088" y="2787"/>
                    <a:pt x="1" y="8802"/>
                    <a:pt x="1" y="15793"/>
                  </a:cubicBezTo>
                  <a:cubicBezTo>
                    <a:pt x="1" y="22992"/>
                    <a:pt x="4390" y="29216"/>
                    <a:pt x="10591" y="31841"/>
                  </a:cubicBezTo>
                  <a:cubicBezTo>
                    <a:pt x="14283" y="28450"/>
                    <a:pt x="16559" y="22388"/>
                    <a:pt x="16559" y="15863"/>
                  </a:cubicBezTo>
                  <a:cubicBezTo>
                    <a:pt x="16559" y="9151"/>
                    <a:pt x="14051" y="3368"/>
                    <a:pt x="10010" y="1"/>
                  </a:cubicBezTo>
                  <a:close/>
                </a:path>
              </a:pathLst>
            </a:custGeom>
            <a:solidFill>
              <a:schemeClr val="lt1"/>
            </a:solidFill>
            <a:ln w="11600" cap="flat" cmpd="sng">
              <a:solidFill>
                <a:srgbClr val="BCBCBC"/>
              </a:solidFill>
              <a:prstDash val="solid"/>
              <a:miter lim="232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36"/>
            <p:cNvSpPr/>
            <p:nvPr/>
          </p:nvSpPr>
          <p:spPr>
            <a:xfrm>
              <a:off x="1057783" y="3179461"/>
              <a:ext cx="1538576" cy="1481170"/>
            </a:xfrm>
            <a:custGeom>
              <a:avLst/>
              <a:gdLst/>
              <a:ahLst/>
              <a:cxnLst/>
              <a:rect l="l" t="t" r="r" b="b"/>
              <a:pathLst>
                <a:path w="36718" h="35348" extrusionOk="0">
                  <a:moveTo>
                    <a:pt x="19067" y="465"/>
                  </a:moveTo>
                  <a:cubicBezTo>
                    <a:pt x="28589" y="465"/>
                    <a:pt x="36253" y="8152"/>
                    <a:pt x="36299" y="17674"/>
                  </a:cubicBezTo>
                  <a:cubicBezTo>
                    <a:pt x="36299" y="24641"/>
                    <a:pt x="32119" y="30912"/>
                    <a:pt x="25662" y="33559"/>
                  </a:cubicBezTo>
                  <a:cubicBezTo>
                    <a:pt x="23549" y="34418"/>
                    <a:pt x="21296" y="34860"/>
                    <a:pt x="19067" y="34860"/>
                  </a:cubicBezTo>
                  <a:cubicBezTo>
                    <a:pt x="14608" y="34860"/>
                    <a:pt x="10195" y="33118"/>
                    <a:pt x="6898" y="29820"/>
                  </a:cubicBezTo>
                  <a:cubicBezTo>
                    <a:pt x="1974" y="24873"/>
                    <a:pt x="511" y="17511"/>
                    <a:pt x="3182" y="11055"/>
                  </a:cubicBezTo>
                  <a:cubicBezTo>
                    <a:pt x="5829" y="4668"/>
                    <a:pt x="12100" y="465"/>
                    <a:pt x="19067" y="465"/>
                  </a:cubicBezTo>
                  <a:close/>
                  <a:moveTo>
                    <a:pt x="19067" y="0"/>
                  </a:moveTo>
                  <a:cubicBezTo>
                    <a:pt x="14492" y="0"/>
                    <a:pt x="9963" y="1789"/>
                    <a:pt x="6572" y="5156"/>
                  </a:cubicBezTo>
                  <a:cubicBezTo>
                    <a:pt x="1510" y="10219"/>
                    <a:pt x="0" y="17813"/>
                    <a:pt x="2740" y="24432"/>
                  </a:cubicBezTo>
                  <a:cubicBezTo>
                    <a:pt x="5458" y="31028"/>
                    <a:pt x="11914" y="35347"/>
                    <a:pt x="19044" y="35347"/>
                  </a:cubicBezTo>
                  <a:cubicBezTo>
                    <a:pt x="28798" y="35347"/>
                    <a:pt x="36694" y="27428"/>
                    <a:pt x="36717" y="17697"/>
                  </a:cubicBezTo>
                  <a:cubicBezTo>
                    <a:pt x="36717" y="10567"/>
                    <a:pt x="32421" y="4111"/>
                    <a:pt x="25802" y="1371"/>
                  </a:cubicBezTo>
                  <a:cubicBezTo>
                    <a:pt x="23665" y="442"/>
                    <a:pt x="21366" y="0"/>
                    <a:pt x="19067" y="0"/>
                  </a:cubicBezTo>
                  <a:close/>
                </a:path>
              </a:pathLst>
            </a:custGeom>
            <a:solidFill>
              <a:srgbClr val="CE1B31"/>
            </a:solidFill>
            <a:ln w="9525" cap="flat" cmpd="sng">
              <a:solidFill>
                <a:srgbClr val="CE1B3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36"/>
            <p:cNvSpPr/>
            <p:nvPr/>
          </p:nvSpPr>
          <p:spPr>
            <a:xfrm>
              <a:off x="1898557" y="4357913"/>
              <a:ext cx="322146" cy="288856"/>
            </a:xfrm>
            <a:custGeom>
              <a:avLst/>
              <a:gdLst/>
              <a:ahLst/>
              <a:cxnLst/>
              <a:rect l="l" t="t" r="r" b="b"/>
              <a:pathLst>
                <a:path w="7688" h="7177" extrusionOk="0">
                  <a:moveTo>
                    <a:pt x="7688" y="1"/>
                  </a:moveTo>
                  <a:lnTo>
                    <a:pt x="7688" y="1"/>
                  </a:lnTo>
                  <a:cubicBezTo>
                    <a:pt x="7455" y="94"/>
                    <a:pt x="7246" y="186"/>
                    <a:pt x="7014" y="256"/>
                  </a:cubicBezTo>
                  <a:cubicBezTo>
                    <a:pt x="6155" y="1859"/>
                    <a:pt x="5110" y="3229"/>
                    <a:pt x="3856" y="4274"/>
                  </a:cubicBezTo>
                  <a:cubicBezTo>
                    <a:pt x="2671" y="5249"/>
                    <a:pt x="1394" y="6132"/>
                    <a:pt x="1" y="6759"/>
                  </a:cubicBezTo>
                  <a:lnTo>
                    <a:pt x="163" y="7177"/>
                  </a:lnTo>
                  <a:cubicBezTo>
                    <a:pt x="1603" y="6480"/>
                    <a:pt x="2927" y="5644"/>
                    <a:pt x="4158" y="4599"/>
                  </a:cubicBezTo>
                  <a:cubicBezTo>
                    <a:pt x="5551" y="3438"/>
                    <a:pt x="6735" y="1835"/>
                    <a:pt x="7688" y="1"/>
                  </a:cubicBezTo>
                  <a:close/>
                </a:path>
              </a:pathLst>
            </a:custGeom>
            <a:solidFill>
              <a:srgbClr val="0344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36"/>
            <p:cNvSpPr/>
            <p:nvPr/>
          </p:nvSpPr>
          <p:spPr>
            <a:xfrm>
              <a:off x="1130735" y="3210595"/>
              <a:ext cx="1041319" cy="1425691"/>
            </a:xfrm>
            <a:custGeom>
              <a:avLst/>
              <a:gdLst/>
              <a:ahLst/>
              <a:cxnLst/>
              <a:rect l="l" t="t" r="r" b="b"/>
              <a:pathLst>
                <a:path w="24851" h="34024" extrusionOk="0">
                  <a:moveTo>
                    <a:pt x="12844" y="1"/>
                  </a:moveTo>
                  <a:cubicBezTo>
                    <a:pt x="5435" y="2044"/>
                    <a:pt x="1" y="8802"/>
                    <a:pt x="1" y="16815"/>
                  </a:cubicBezTo>
                  <a:cubicBezTo>
                    <a:pt x="1" y="25501"/>
                    <a:pt x="6341" y="32700"/>
                    <a:pt x="14632" y="34024"/>
                  </a:cubicBezTo>
                  <a:cubicBezTo>
                    <a:pt x="20693" y="30958"/>
                    <a:pt x="24850" y="24688"/>
                    <a:pt x="24850" y="17419"/>
                  </a:cubicBezTo>
                  <a:cubicBezTo>
                    <a:pt x="24850" y="9476"/>
                    <a:pt x="19857" y="2671"/>
                    <a:pt x="12844" y="1"/>
                  </a:cubicBezTo>
                  <a:close/>
                </a:path>
              </a:pathLst>
            </a:custGeom>
            <a:solidFill>
              <a:srgbClr val="FCFCFC">
                <a:alpha val="10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36"/>
            <p:cNvSpPr/>
            <p:nvPr/>
          </p:nvSpPr>
          <p:spPr>
            <a:xfrm>
              <a:off x="2002684" y="4464024"/>
              <a:ext cx="42" cy="4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36"/>
            <p:cNvSpPr/>
            <p:nvPr/>
          </p:nvSpPr>
          <p:spPr>
            <a:xfrm>
              <a:off x="1355542" y="4142883"/>
              <a:ext cx="196607" cy="254977"/>
            </a:xfrm>
            <a:custGeom>
              <a:avLst/>
              <a:gdLst/>
              <a:ahLst/>
              <a:cxnLst/>
              <a:rect l="l" t="t" r="r" b="b"/>
              <a:pathLst>
                <a:path w="4692" h="6085" extrusionOk="0">
                  <a:moveTo>
                    <a:pt x="999" y="93"/>
                  </a:moveTo>
                  <a:cubicBezTo>
                    <a:pt x="1" y="604"/>
                    <a:pt x="1278" y="3646"/>
                    <a:pt x="2996" y="5202"/>
                  </a:cubicBezTo>
                  <a:cubicBezTo>
                    <a:pt x="3414" y="5551"/>
                    <a:pt x="3832" y="5829"/>
                    <a:pt x="4297" y="6062"/>
                  </a:cubicBezTo>
                  <a:cubicBezTo>
                    <a:pt x="4390" y="6085"/>
                    <a:pt x="4460" y="6085"/>
                    <a:pt x="4506" y="6062"/>
                  </a:cubicBezTo>
                  <a:cubicBezTo>
                    <a:pt x="4622" y="5992"/>
                    <a:pt x="4692" y="5829"/>
                    <a:pt x="4552" y="5690"/>
                  </a:cubicBezTo>
                  <a:cubicBezTo>
                    <a:pt x="3925" y="4900"/>
                    <a:pt x="3391" y="4064"/>
                    <a:pt x="2996" y="3159"/>
                  </a:cubicBezTo>
                  <a:cubicBezTo>
                    <a:pt x="2369" y="1649"/>
                    <a:pt x="2160" y="116"/>
                    <a:pt x="1533" y="0"/>
                  </a:cubicBezTo>
                  <a:cubicBezTo>
                    <a:pt x="1324" y="0"/>
                    <a:pt x="1115" y="23"/>
                    <a:pt x="999" y="93"/>
                  </a:cubicBezTo>
                  <a:close/>
                </a:path>
              </a:pathLst>
            </a:custGeom>
            <a:solidFill>
              <a:srgbClr val="FCFC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36"/>
            <p:cNvSpPr/>
            <p:nvPr/>
          </p:nvSpPr>
          <p:spPr>
            <a:xfrm>
              <a:off x="1550179" y="3376026"/>
              <a:ext cx="995561" cy="1026695"/>
            </a:xfrm>
            <a:custGeom>
              <a:avLst/>
              <a:gdLst/>
              <a:ahLst/>
              <a:cxnLst/>
              <a:rect l="l" t="t" r="r" b="b"/>
              <a:pathLst>
                <a:path w="23759" h="24502" extrusionOk="0">
                  <a:moveTo>
                    <a:pt x="23758" y="12263"/>
                  </a:moveTo>
                  <a:cubicBezTo>
                    <a:pt x="23758" y="19021"/>
                    <a:pt x="18440" y="24502"/>
                    <a:pt x="11891" y="24502"/>
                  </a:cubicBezTo>
                  <a:cubicBezTo>
                    <a:pt x="5319" y="24502"/>
                    <a:pt x="0" y="19021"/>
                    <a:pt x="0" y="12263"/>
                  </a:cubicBezTo>
                  <a:cubicBezTo>
                    <a:pt x="0" y="5482"/>
                    <a:pt x="5319" y="1"/>
                    <a:pt x="11891" y="1"/>
                  </a:cubicBezTo>
                  <a:cubicBezTo>
                    <a:pt x="18440" y="1"/>
                    <a:pt x="23758" y="5482"/>
                    <a:pt x="23758" y="12263"/>
                  </a:cubicBezTo>
                  <a:close/>
                </a:path>
              </a:pathLst>
            </a:custGeom>
            <a:solidFill>
              <a:srgbClr val="E2BFA1"/>
            </a:solidFill>
            <a:ln w="11025" cap="flat" cmpd="sng">
              <a:solidFill>
                <a:srgbClr val="034444"/>
              </a:solidFill>
              <a:prstDash val="solid"/>
              <a:miter lim="232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36"/>
            <p:cNvSpPr/>
            <p:nvPr/>
          </p:nvSpPr>
          <p:spPr>
            <a:xfrm>
              <a:off x="2165182" y="4368654"/>
              <a:ext cx="49696" cy="96376"/>
            </a:xfrm>
            <a:custGeom>
              <a:avLst/>
              <a:gdLst/>
              <a:ahLst/>
              <a:cxnLst/>
              <a:rect l="l" t="t" r="r" b="b"/>
              <a:pathLst>
                <a:path w="1186" h="2300" extrusionOk="0">
                  <a:moveTo>
                    <a:pt x="419" y="0"/>
                  </a:moveTo>
                  <a:cubicBezTo>
                    <a:pt x="326" y="0"/>
                    <a:pt x="256" y="93"/>
                    <a:pt x="256" y="186"/>
                  </a:cubicBezTo>
                  <a:lnTo>
                    <a:pt x="1" y="2137"/>
                  </a:lnTo>
                  <a:cubicBezTo>
                    <a:pt x="1" y="2206"/>
                    <a:pt x="71" y="2299"/>
                    <a:pt x="163" y="2299"/>
                  </a:cubicBezTo>
                  <a:lnTo>
                    <a:pt x="976" y="2299"/>
                  </a:lnTo>
                  <a:cubicBezTo>
                    <a:pt x="1069" y="2299"/>
                    <a:pt x="1162" y="2206"/>
                    <a:pt x="1185" y="2137"/>
                  </a:cubicBezTo>
                  <a:lnTo>
                    <a:pt x="930" y="186"/>
                  </a:lnTo>
                  <a:cubicBezTo>
                    <a:pt x="930" y="93"/>
                    <a:pt x="837" y="0"/>
                    <a:pt x="744" y="0"/>
                  </a:cubicBezTo>
                  <a:close/>
                </a:path>
              </a:pathLst>
            </a:custGeom>
            <a:solidFill>
              <a:srgbClr val="FFFFFF"/>
            </a:solidFill>
            <a:ln w="11600" cap="flat" cmpd="sng">
              <a:solidFill>
                <a:srgbClr val="BCBCBC"/>
              </a:solidFill>
              <a:prstDash val="solid"/>
              <a:miter lim="232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36"/>
            <p:cNvSpPr/>
            <p:nvPr/>
          </p:nvSpPr>
          <p:spPr>
            <a:xfrm>
              <a:off x="1782738" y="3920004"/>
              <a:ext cx="184958" cy="150891"/>
            </a:xfrm>
            <a:custGeom>
              <a:avLst/>
              <a:gdLst/>
              <a:ahLst/>
              <a:cxnLst/>
              <a:rect l="l" t="t" r="r" b="b"/>
              <a:pathLst>
                <a:path w="4414" h="3601" extrusionOk="0">
                  <a:moveTo>
                    <a:pt x="2207" y="1"/>
                  </a:moveTo>
                  <a:cubicBezTo>
                    <a:pt x="999" y="1"/>
                    <a:pt x="1" y="814"/>
                    <a:pt x="1" y="1789"/>
                  </a:cubicBezTo>
                  <a:cubicBezTo>
                    <a:pt x="1" y="2788"/>
                    <a:pt x="999" y="3601"/>
                    <a:pt x="2207" y="3601"/>
                  </a:cubicBezTo>
                  <a:cubicBezTo>
                    <a:pt x="3415" y="3601"/>
                    <a:pt x="4413" y="2788"/>
                    <a:pt x="4413" y="1789"/>
                  </a:cubicBezTo>
                  <a:cubicBezTo>
                    <a:pt x="4413" y="814"/>
                    <a:pt x="3415" y="1"/>
                    <a:pt x="22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36"/>
            <p:cNvSpPr/>
            <p:nvPr/>
          </p:nvSpPr>
          <p:spPr>
            <a:xfrm rot="-192485">
              <a:off x="2404497" y="3920005"/>
              <a:ext cx="135305" cy="150894"/>
            </a:xfrm>
            <a:custGeom>
              <a:avLst/>
              <a:gdLst/>
              <a:ahLst/>
              <a:cxnLst/>
              <a:rect l="l" t="t" r="r" b="b"/>
              <a:pathLst>
                <a:path w="3229" h="3601" extrusionOk="0">
                  <a:moveTo>
                    <a:pt x="2207" y="1"/>
                  </a:moveTo>
                  <a:cubicBezTo>
                    <a:pt x="999" y="1"/>
                    <a:pt x="0" y="814"/>
                    <a:pt x="0" y="1812"/>
                  </a:cubicBezTo>
                  <a:cubicBezTo>
                    <a:pt x="0" y="2788"/>
                    <a:pt x="976" y="3601"/>
                    <a:pt x="2207" y="3601"/>
                  </a:cubicBezTo>
                  <a:lnTo>
                    <a:pt x="2346" y="3601"/>
                  </a:lnTo>
                  <a:cubicBezTo>
                    <a:pt x="2810" y="2532"/>
                    <a:pt x="3112" y="1394"/>
                    <a:pt x="3228" y="210"/>
                  </a:cubicBezTo>
                  <a:cubicBezTo>
                    <a:pt x="2903" y="71"/>
                    <a:pt x="2578" y="1"/>
                    <a:pt x="22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36"/>
            <p:cNvSpPr/>
            <p:nvPr/>
          </p:nvSpPr>
          <p:spPr>
            <a:xfrm>
              <a:off x="2050369" y="3851912"/>
              <a:ext cx="90551" cy="89546"/>
            </a:xfrm>
            <a:custGeom>
              <a:avLst/>
              <a:gdLst/>
              <a:ahLst/>
              <a:cxnLst/>
              <a:rect l="l" t="t" r="r" b="b"/>
              <a:pathLst>
                <a:path w="2161" h="2137" extrusionOk="0">
                  <a:moveTo>
                    <a:pt x="1069" y="0"/>
                  </a:moveTo>
                  <a:cubicBezTo>
                    <a:pt x="488" y="0"/>
                    <a:pt x="0" y="488"/>
                    <a:pt x="0" y="1068"/>
                  </a:cubicBezTo>
                  <a:cubicBezTo>
                    <a:pt x="0" y="1672"/>
                    <a:pt x="488" y="2137"/>
                    <a:pt x="1069" y="2137"/>
                  </a:cubicBezTo>
                  <a:cubicBezTo>
                    <a:pt x="1673" y="2137"/>
                    <a:pt x="2160" y="1672"/>
                    <a:pt x="2160" y="1068"/>
                  </a:cubicBezTo>
                  <a:cubicBezTo>
                    <a:pt x="2160" y="488"/>
                    <a:pt x="1673" y="0"/>
                    <a:pt x="10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36"/>
            <p:cNvSpPr/>
            <p:nvPr/>
          </p:nvSpPr>
          <p:spPr>
            <a:xfrm>
              <a:off x="2282928" y="3851912"/>
              <a:ext cx="89588" cy="89546"/>
            </a:xfrm>
            <a:custGeom>
              <a:avLst/>
              <a:gdLst/>
              <a:ahLst/>
              <a:cxnLst/>
              <a:rect l="l" t="t" r="r" b="b"/>
              <a:pathLst>
                <a:path w="2138" h="2137" extrusionOk="0">
                  <a:moveTo>
                    <a:pt x="1069" y="0"/>
                  </a:moveTo>
                  <a:cubicBezTo>
                    <a:pt x="465" y="0"/>
                    <a:pt x="1" y="488"/>
                    <a:pt x="1" y="1068"/>
                  </a:cubicBezTo>
                  <a:cubicBezTo>
                    <a:pt x="1" y="1672"/>
                    <a:pt x="465" y="2137"/>
                    <a:pt x="1069" y="2137"/>
                  </a:cubicBezTo>
                  <a:cubicBezTo>
                    <a:pt x="1673" y="2137"/>
                    <a:pt x="2138" y="1672"/>
                    <a:pt x="2138" y="1068"/>
                  </a:cubicBezTo>
                  <a:cubicBezTo>
                    <a:pt x="2138" y="488"/>
                    <a:pt x="1673" y="0"/>
                    <a:pt x="10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36"/>
            <p:cNvSpPr/>
            <p:nvPr/>
          </p:nvSpPr>
          <p:spPr>
            <a:xfrm rot="-619667">
              <a:off x="2006582" y="3768190"/>
              <a:ext cx="178134" cy="29248"/>
            </a:xfrm>
            <a:custGeom>
              <a:avLst/>
              <a:gdLst/>
              <a:ahLst/>
              <a:cxnLst/>
              <a:rect l="l" t="t" r="r" b="b"/>
              <a:pathLst>
                <a:path w="4251" h="698" extrusionOk="0">
                  <a:moveTo>
                    <a:pt x="349" y="1"/>
                  </a:moveTo>
                  <a:cubicBezTo>
                    <a:pt x="140" y="1"/>
                    <a:pt x="0" y="140"/>
                    <a:pt x="0" y="349"/>
                  </a:cubicBezTo>
                  <a:cubicBezTo>
                    <a:pt x="0" y="558"/>
                    <a:pt x="140" y="698"/>
                    <a:pt x="349" y="698"/>
                  </a:cubicBezTo>
                  <a:lnTo>
                    <a:pt x="3902" y="698"/>
                  </a:lnTo>
                  <a:cubicBezTo>
                    <a:pt x="4088" y="698"/>
                    <a:pt x="4250" y="558"/>
                    <a:pt x="4250" y="349"/>
                  </a:cubicBezTo>
                  <a:cubicBezTo>
                    <a:pt x="4250" y="140"/>
                    <a:pt x="4088" y="1"/>
                    <a:pt x="39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36"/>
            <p:cNvSpPr/>
            <p:nvPr/>
          </p:nvSpPr>
          <p:spPr>
            <a:xfrm rot="1341715">
              <a:off x="2239144" y="3768192"/>
              <a:ext cx="177169" cy="29251"/>
            </a:xfrm>
            <a:custGeom>
              <a:avLst/>
              <a:gdLst/>
              <a:ahLst/>
              <a:cxnLst/>
              <a:rect l="l" t="t" r="r" b="b"/>
              <a:pathLst>
                <a:path w="4228" h="698" extrusionOk="0">
                  <a:moveTo>
                    <a:pt x="349" y="1"/>
                  </a:moveTo>
                  <a:cubicBezTo>
                    <a:pt x="140" y="1"/>
                    <a:pt x="1" y="140"/>
                    <a:pt x="1" y="349"/>
                  </a:cubicBezTo>
                  <a:cubicBezTo>
                    <a:pt x="1" y="558"/>
                    <a:pt x="140" y="698"/>
                    <a:pt x="349" y="698"/>
                  </a:cubicBezTo>
                  <a:lnTo>
                    <a:pt x="3879" y="698"/>
                  </a:lnTo>
                  <a:cubicBezTo>
                    <a:pt x="4065" y="698"/>
                    <a:pt x="4228" y="558"/>
                    <a:pt x="4228" y="349"/>
                  </a:cubicBezTo>
                  <a:cubicBezTo>
                    <a:pt x="4228" y="140"/>
                    <a:pt x="4088" y="1"/>
                    <a:pt x="38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36"/>
            <p:cNvSpPr/>
            <p:nvPr/>
          </p:nvSpPr>
          <p:spPr>
            <a:xfrm>
              <a:off x="2184667" y="3983277"/>
              <a:ext cx="67170" cy="29248"/>
            </a:xfrm>
            <a:custGeom>
              <a:avLst/>
              <a:gdLst/>
              <a:ahLst/>
              <a:cxnLst/>
              <a:rect l="l" t="t" r="r" b="b"/>
              <a:pathLst>
                <a:path w="1603" h="698" extrusionOk="0">
                  <a:moveTo>
                    <a:pt x="349" y="0"/>
                  </a:moveTo>
                  <a:cubicBezTo>
                    <a:pt x="140" y="0"/>
                    <a:pt x="0" y="140"/>
                    <a:pt x="0" y="349"/>
                  </a:cubicBezTo>
                  <a:cubicBezTo>
                    <a:pt x="0" y="558"/>
                    <a:pt x="140" y="697"/>
                    <a:pt x="349" y="697"/>
                  </a:cubicBezTo>
                  <a:lnTo>
                    <a:pt x="1278" y="697"/>
                  </a:lnTo>
                  <a:cubicBezTo>
                    <a:pt x="1463" y="697"/>
                    <a:pt x="1603" y="558"/>
                    <a:pt x="1603" y="349"/>
                  </a:cubicBezTo>
                  <a:cubicBezTo>
                    <a:pt x="1603" y="140"/>
                    <a:pt x="1463" y="0"/>
                    <a:pt x="12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6"/>
            <p:cNvSpPr/>
            <p:nvPr/>
          </p:nvSpPr>
          <p:spPr>
            <a:xfrm>
              <a:off x="1531700" y="3403262"/>
              <a:ext cx="42" cy="277395"/>
            </a:xfrm>
            <a:custGeom>
              <a:avLst/>
              <a:gdLst/>
              <a:ahLst/>
              <a:cxnLst/>
              <a:rect l="l" t="t" r="r" b="b"/>
              <a:pathLst>
                <a:path w="1" h="6620" fill="none" extrusionOk="0">
                  <a:moveTo>
                    <a:pt x="0" y="1"/>
                  </a:moveTo>
                  <a:lnTo>
                    <a:pt x="0" y="6620"/>
                  </a:lnTo>
                </a:path>
              </a:pathLst>
            </a:custGeom>
            <a:solidFill>
              <a:schemeClr val="dk1"/>
            </a:solidFill>
            <a:ln w="116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6"/>
            <p:cNvSpPr/>
            <p:nvPr/>
          </p:nvSpPr>
          <p:spPr>
            <a:xfrm>
              <a:off x="1606622" y="3403262"/>
              <a:ext cx="42" cy="368868"/>
            </a:xfrm>
            <a:custGeom>
              <a:avLst/>
              <a:gdLst/>
              <a:ahLst/>
              <a:cxnLst/>
              <a:rect l="l" t="t" r="r" b="b"/>
              <a:pathLst>
                <a:path w="1" h="8803" fill="none" extrusionOk="0">
                  <a:moveTo>
                    <a:pt x="0" y="1"/>
                  </a:moveTo>
                  <a:lnTo>
                    <a:pt x="0" y="8803"/>
                  </a:lnTo>
                </a:path>
              </a:pathLst>
            </a:custGeom>
            <a:solidFill>
              <a:schemeClr val="dk1"/>
            </a:solidFill>
            <a:ln w="116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36"/>
            <p:cNvSpPr/>
            <p:nvPr/>
          </p:nvSpPr>
          <p:spPr>
            <a:xfrm>
              <a:off x="1680580" y="3403262"/>
              <a:ext cx="42" cy="520680"/>
            </a:xfrm>
            <a:custGeom>
              <a:avLst/>
              <a:gdLst/>
              <a:ahLst/>
              <a:cxnLst/>
              <a:rect l="l" t="t" r="r" b="b"/>
              <a:pathLst>
                <a:path w="1" h="12426" fill="none" extrusionOk="0">
                  <a:moveTo>
                    <a:pt x="0" y="1"/>
                  </a:moveTo>
                  <a:lnTo>
                    <a:pt x="0" y="12426"/>
                  </a:lnTo>
                </a:path>
              </a:pathLst>
            </a:custGeom>
            <a:solidFill>
              <a:schemeClr val="dk1"/>
            </a:solidFill>
            <a:ln w="116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36"/>
            <p:cNvSpPr/>
            <p:nvPr/>
          </p:nvSpPr>
          <p:spPr>
            <a:xfrm>
              <a:off x="1754538" y="3403262"/>
              <a:ext cx="42" cy="277395"/>
            </a:xfrm>
            <a:custGeom>
              <a:avLst/>
              <a:gdLst/>
              <a:ahLst/>
              <a:cxnLst/>
              <a:rect l="l" t="t" r="r" b="b"/>
              <a:pathLst>
                <a:path w="1" h="6620" fill="none" extrusionOk="0">
                  <a:moveTo>
                    <a:pt x="0" y="1"/>
                  </a:moveTo>
                  <a:lnTo>
                    <a:pt x="0" y="6620"/>
                  </a:lnTo>
                </a:path>
              </a:pathLst>
            </a:custGeom>
            <a:solidFill>
              <a:schemeClr val="dk1"/>
            </a:solidFill>
            <a:ln w="116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36"/>
            <p:cNvSpPr/>
            <p:nvPr/>
          </p:nvSpPr>
          <p:spPr>
            <a:xfrm>
              <a:off x="1228075" y="3949210"/>
              <a:ext cx="195643" cy="255982"/>
            </a:xfrm>
            <a:custGeom>
              <a:avLst/>
              <a:gdLst/>
              <a:ahLst/>
              <a:cxnLst/>
              <a:rect l="l" t="t" r="r" b="b"/>
              <a:pathLst>
                <a:path w="4669" h="6109" extrusionOk="0">
                  <a:moveTo>
                    <a:pt x="999" y="93"/>
                  </a:moveTo>
                  <a:cubicBezTo>
                    <a:pt x="0" y="604"/>
                    <a:pt x="1278" y="3670"/>
                    <a:pt x="2996" y="5203"/>
                  </a:cubicBezTo>
                  <a:cubicBezTo>
                    <a:pt x="3391" y="5551"/>
                    <a:pt x="3832" y="5830"/>
                    <a:pt x="4297" y="6062"/>
                  </a:cubicBezTo>
                  <a:cubicBezTo>
                    <a:pt x="4390" y="6108"/>
                    <a:pt x="4436" y="6108"/>
                    <a:pt x="4506" y="6062"/>
                  </a:cubicBezTo>
                  <a:cubicBezTo>
                    <a:pt x="4622" y="6016"/>
                    <a:pt x="4668" y="5830"/>
                    <a:pt x="4552" y="5690"/>
                  </a:cubicBezTo>
                  <a:cubicBezTo>
                    <a:pt x="3925" y="4901"/>
                    <a:pt x="3391" y="4065"/>
                    <a:pt x="2996" y="3159"/>
                  </a:cubicBezTo>
                  <a:cubicBezTo>
                    <a:pt x="2346" y="1649"/>
                    <a:pt x="2137" y="117"/>
                    <a:pt x="1533" y="1"/>
                  </a:cubicBezTo>
                  <a:cubicBezTo>
                    <a:pt x="1347" y="1"/>
                    <a:pt x="1138" y="1"/>
                    <a:pt x="999" y="93"/>
                  </a:cubicBez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36"/>
            <p:cNvSpPr/>
            <p:nvPr/>
          </p:nvSpPr>
          <p:spPr>
            <a:xfrm>
              <a:off x="1305929" y="3533663"/>
              <a:ext cx="91515" cy="122691"/>
            </a:xfrm>
            <a:custGeom>
              <a:avLst/>
              <a:gdLst/>
              <a:ahLst/>
              <a:cxnLst/>
              <a:rect l="l" t="t" r="r" b="b"/>
              <a:pathLst>
                <a:path w="2184" h="2928" extrusionOk="0">
                  <a:moveTo>
                    <a:pt x="1951" y="373"/>
                  </a:moveTo>
                  <a:cubicBezTo>
                    <a:pt x="1765" y="117"/>
                    <a:pt x="1533" y="1"/>
                    <a:pt x="1301" y="1"/>
                  </a:cubicBezTo>
                  <a:cubicBezTo>
                    <a:pt x="1231" y="1"/>
                    <a:pt x="1138" y="1"/>
                    <a:pt x="1068" y="24"/>
                  </a:cubicBezTo>
                  <a:cubicBezTo>
                    <a:pt x="488" y="233"/>
                    <a:pt x="0" y="1092"/>
                    <a:pt x="23" y="1929"/>
                  </a:cubicBezTo>
                  <a:cubicBezTo>
                    <a:pt x="23" y="2207"/>
                    <a:pt x="116" y="2463"/>
                    <a:pt x="209" y="2695"/>
                  </a:cubicBezTo>
                  <a:cubicBezTo>
                    <a:pt x="302" y="2834"/>
                    <a:pt x="441" y="2927"/>
                    <a:pt x="581" y="2927"/>
                  </a:cubicBezTo>
                  <a:lnTo>
                    <a:pt x="604" y="2927"/>
                  </a:lnTo>
                  <a:cubicBezTo>
                    <a:pt x="767" y="2927"/>
                    <a:pt x="836" y="2811"/>
                    <a:pt x="883" y="2695"/>
                  </a:cubicBezTo>
                  <a:cubicBezTo>
                    <a:pt x="929" y="2347"/>
                    <a:pt x="1045" y="2021"/>
                    <a:pt x="1254" y="1743"/>
                  </a:cubicBezTo>
                  <a:cubicBezTo>
                    <a:pt x="1370" y="1580"/>
                    <a:pt x="1486" y="1441"/>
                    <a:pt x="1626" y="1301"/>
                  </a:cubicBezTo>
                  <a:cubicBezTo>
                    <a:pt x="1881" y="1000"/>
                    <a:pt x="2183" y="698"/>
                    <a:pt x="1951" y="373"/>
                  </a:cubicBez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36"/>
            <p:cNvSpPr/>
            <p:nvPr/>
          </p:nvSpPr>
          <p:spPr>
            <a:xfrm>
              <a:off x="1381815" y="3573596"/>
              <a:ext cx="64278" cy="82757"/>
            </a:xfrm>
            <a:custGeom>
              <a:avLst/>
              <a:gdLst/>
              <a:ahLst/>
              <a:cxnLst/>
              <a:rect l="l" t="t" r="r" b="b"/>
              <a:pathLst>
                <a:path w="1534" h="1975" extrusionOk="0">
                  <a:moveTo>
                    <a:pt x="1348" y="256"/>
                  </a:moveTo>
                  <a:cubicBezTo>
                    <a:pt x="1278" y="93"/>
                    <a:pt x="1092" y="0"/>
                    <a:pt x="883" y="0"/>
                  </a:cubicBezTo>
                  <a:cubicBezTo>
                    <a:pt x="837" y="0"/>
                    <a:pt x="767" y="0"/>
                    <a:pt x="721" y="23"/>
                  </a:cubicBezTo>
                  <a:cubicBezTo>
                    <a:pt x="349" y="163"/>
                    <a:pt x="1" y="743"/>
                    <a:pt x="24" y="1277"/>
                  </a:cubicBezTo>
                  <a:cubicBezTo>
                    <a:pt x="24" y="1440"/>
                    <a:pt x="47" y="1626"/>
                    <a:pt x="117" y="1765"/>
                  </a:cubicBezTo>
                  <a:cubicBezTo>
                    <a:pt x="163" y="1881"/>
                    <a:pt x="279" y="1974"/>
                    <a:pt x="419" y="1974"/>
                  </a:cubicBezTo>
                  <a:lnTo>
                    <a:pt x="465" y="1974"/>
                  </a:lnTo>
                  <a:cubicBezTo>
                    <a:pt x="581" y="1974"/>
                    <a:pt x="697" y="1881"/>
                    <a:pt x="721" y="1742"/>
                  </a:cubicBezTo>
                  <a:cubicBezTo>
                    <a:pt x="744" y="1533"/>
                    <a:pt x="813" y="1370"/>
                    <a:pt x="930" y="1185"/>
                  </a:cubicBezTo>
                  <a:cubicBezTo>
                    <a:pt x="999" y="1092"/>
                    <a:pt x="1069" y="1022"/>
                    <a:pt x="1162" y="929"/>
                  </a:cubicBezTo>
                  <a:cubicBezTo>
                    <a:pt x="1301" y="743"/>
                    <a:pt x="1533" y="511"/>
                    <a:pt x="1348" y="256"/>
                  </a:cubicBez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0A32B040-EDA9-4915-B529-00EE1FCAA5C8}"/>
              </a:ext>
            </a:extLst>
          </p:cNvPr>
          <p:cNvSpPr txBox="1"/>
          <p:nvPr/>
        </p:nvSpPr>
        <p:spPr>
          <a:xfrm>
            <a:off x="-28468" y="1220493"/>
            <a:ext cx="709637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3"/>
                </a:solidFill>
              </a:rPr>
              <a:t>This gaming project is more similar to an engine</a:t>
            </a:r>
            <a:r>
              <a:rPr lang="en-US" sz="2000" dirty="0" smtClean="0">
                <a:solidFill>
                  <a:schemeClr val="accent3"/>
                </a:solidFill>
              </a:rPr>
              <a:t>.</a:t>
            </a:r>
          </a:p>
          <a:p>
            <a:pPr algn="ctr"/>
            <a:endParaRPr lang="en-US" sz="2000" dirty="0" smtClean="0">
              <a:solidFill>
                <a:schemeClr val="accent3"/>
              </a:solidFill>
            </a:endParaRPr>
          </a:p>
          <a:p>
            <a:pPr algn="ctr"/>
            <a:r>
              <a:rPr lang="en-US" sz="2000" dirty="0" smtClean="0">
                <a:solidFill>
                  <a:schemeClr val="accent3"/>
                </a:solidFill>
              </a:rPr>
              <a:t>We </a:t>
            </a:r>
            <a:r>
              <a:rPr lang="en-US" sz="2000" dirty="0">
                <a:solidFill>
                  <a:schemeClr val="accent3"/>
                </a:solidFill>
              </a:rPr>
              <a:t>aim to create a setup for this game and coordinate internals that will make this gaming platform a revolutionary evolution. </a:t>
            </a:r>
            <a:endParaRPr lang="en-US" sz="2000" dirty="0" smtClean="0">
              <a:solidFill>
                <a:schemeClr val="accent3"/>
              </a:solidFill>
            </a:endParaRPr>
          </a:p>
          <a:p>
            <a:pPr algn="ctr"/>
            <a:r>
              <a:rPr lang="en-US" sz="2000" dirty="0" smtClean="0">
                <a:solidFill>
                  <a:schemeClr val="accent3"/>
                </a:solidFill>
              </a:rPr>
              <a:t>This </a:t>
            </a:r>
            <a:r>
              <a:rPr lang="en-US" sz="2000" dirty="0">
                <a:solidFill>
                  <a:schemeClr val="accent3"/>
                </a:solidFill>
              </a:rPr>
              <a:t>change will give the user a new experience.</a:t>
            </a:r>
            <a:endParaRPr lang="en-US" sz="2000" dirty="0">
              <a:solidFill>
                <a:schemeClr val="accent3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98762FD1-AACC-4D60-A3E2-8F4941242B45}"/>
              </a:ext>
            </a:extLst>
          </p:cNvPr>
          <p:cNvSpPr/>
          <p:nvPr/>
        </p:nvSpPr>
        <p:spPr>
          <a:xfrm>
            <a:off x="3314232" y="495438"/>
            <a:ext cx="241765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000" b="1" dirty="0">
                <a:solidFill>
                  <a:schemeClr val="accent3"/>
                </a:solidFill>
                <a:latin typeface="Agency FB" panose="020B0503020202020204" pitchFamily="34" charset="0"/>
              </a:rPr>
              <a:t>CONCLUSION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37"/>
          <p:cNvSpPr/>
          <p:nvPr/>
        </p:nvSpPr>
        <p:spPr>
          <a:xfrm>
            <a:off x="2433450" y="1546731"/>
            <a:ext cx="622200" cy="6222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0" name="Google Shape;810;p37"/>
          <p:cNvSpPr/>
          <p:nvPr/>
        </p:nvSpPr>
        <p:spPr>
          <a:xfrm>
            <a:off x="6088325" y="1546731"/>
            <a:ext cx="622200" cy="6222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6495DFD6-2CAC-40B9-A978-E2C699C8C948}"/>
              </a:ext>
            </a:extLst>
          </p:cNvPr>
          <p:cNvSpPr/>
          <p:nvPr/>
        </p:nvSpPr>
        <p:spPr>
          <a:xfrm>
            <a:off x="3246415" y="243497"/>
            <a:ext cx="218681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000" dirty="0">
                <a:solidFill>
                  <a:schemeClr val="accent3"/>
                </a:solidFill>
                <a:latin typeface="Agency FB" panose="020B0503020202020204" pitchFamily="34" charset="0"/>
              </a:rPr>
              <a:t>REFERENCES</a:t>
            </a:r>
            <a:endParaRPr lang="en-US" sz="4000" dirty="0"/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DEA511F6-E884-4801-B6A2-67FBBE06309E}"/>
              </a:ext>
            </a:extLst>
          </p:cNvPr>
          <p:cNvSpPr txBox="1"/>
          <p:nvPr/>
        </p:nvSpPr>
        <p:spPr>
          <a:xfrm>
            <a:off x="1317523" y="1386348"/>
            <a:ext cx="644996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www.tutorialspoint.com/catching-the-ball-game-using-python</a:t>
            </a:r>
            <a:r>
              <a:rPr lang="en-US" dirty="0" smtClean="0"/>
              <a:t>n </a:t>
            </a:r>
            <a:r>
              <a:rPr lang="en-US" dirty="0">
                <a:hlinkClick r:id="rId4"/>
              </a:rPr>
              <a:t>https://www.geeksforgeeks.org/python-catching-the-ball-game</a:t>
            </a:r>
            <a:endParaRPr lang="en-US" dirty="0"/>
          </a:p>
          <a:p>
            <a:r>
              <a:rPr lang="en-US" dirty="0"/>
              <a:t> </a:t>
            </a:r>
            <a:r>
              <a:rPr lang="en-US" dirty="0">
                <a:hlinkClick r:id="rId5"/>
              </a:rPr>
              <a:t>https://www.slideshare.net/samrinriya/game-using-java</a:t>
            </a:r>
            <a:endParaRPr lang="en-US" dirty="0"/>
          </a:p>
          <a:p>
            <a:r>
              <a:rPr lang="en-US" dirty="0"/>
              <a:t> </a:t>
            </a:r>
            <a:r>
              <a:rPr lang="en-US" dirty="0">
                <a:hlinkClick r:id="rId6"/>
              </a:rPr>
              <a:t>https://github.com/cis3296s22/Java-Brick-Breaker-Game</a:t>
            </a:r>
            <a:endParaRPr lang="en-US" dirty="0"/>
          </a:p>
          <a:p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u="sng" dirty="0">
                <a:solidFill>
                  <a:schemeClr val="bg1"/>
                </a:solidFill>
              </a:rPr>
              <a:t>https://betterprogramming.pub/create-the-classic-ping-pong-game-3aea1f7b16e6 </a:t>
            </a:r>
          </a:p>
        </p:txBody>
      </p:sp>
    </p:spTree>
    <p:extLst>
      <p:ext uri="{BB962C8B-B14F-4D97-AF65-F5344CB8AC3E}">
        <p14:creationId xmlns:p14="http://schemas.microsoft.com/office/powerpoint/2010/main" val="1997395705"/>
      </p:ext>
    </p:extLst>
  </p:cSld>
  <p:clrMapOvr>
    <a:masterClrMapping/>
  </p:clrMapOvr>
  <p:transition spd="slow">
    <p:randomBar dir="vert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="" xmlns:a16="http://schemas.microsoft.com/office/drawing/2014/main" id="{4BF76F5E-30BA-4CC7-B80C-8510745C7D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641670"/>
            <a:ext cx="7704000" cy="57270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9218" name="Picture 2" descr="Angry Birds, Candy Crush, and a history of mobile game data collection - Vox">
            <a:extLst>
              <a:ext uri="{FF2B5EF4-FFF2-40B4-BE49-F238E27FC236}">
                <a16:creationId xmlns="" xmlns:a16="http://schemas.microsoft.com/office/drawing/2014/main" id="{FA22D6CC-3982-4A5A-B624-D653D5D978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" y="0"/>
            <a:ext cx="913765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C92625CF-EC48-4C91-8376-759FFE0CC1B9}"/>
              </a:ext>
            </a:extLst>
          </p:cNvPr>
          <p:cNvSpPr txBox="1"/>
          <p:nvPr/>
        </p:nvSpPr>
        <p:spPr>
          <a:xfrm>
            <a:off x="5997677" y="641670"/>
            <a:ext cx="283169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4">
                    <a:lumMod val="60000"/>
                    <a:lumOff val="40000"/>
                  </a:schemeClr>
                </a:solidFill>
                <a:latin typeface="Agency FB" panose="020B0503020202020204" pitchFamily="34" charset="0"/>
              </a:rPr>
              <a:t>Any</a:t>
            </a:r>
          </a:p>
          <a:p>
            <a:r>
              <a:rPr lang="en-US" sz="4000" dirty="0">
                <a:solidFill>
                  <a:schemeClr val="accent4">
                    <a:lumMod val="60000"/>
                    <a:lumOff val="40000"/>
                  </a:schemeClr>
                </a:solidFill>
                <a:latin typeface="Agency FB" panose="020B0503020202020204" pitchFamily="34" charset="0"/>
              </a:rPr>
              <a:t>Questions?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" name="Google Shape;274;p27"/>
          <p:cNvGrpSpPr/>
          <p:nvPr/>
        </p:nvGrpSpPr>
        <p:grpSpPr>
          <a:xfrm flipH="1">
            <a:off x="284" y="2590428"/>
            <a:ext cx="2580834" cy="2559381"/>
            <a:chOff x="-761089" y="594525"/>
            <a:chExt cx="5186563" cy="5143450"/>
          </a:xfrm>
        </p:grpSpPr>
        <p:sp>
          <p:nvSpPr>
            <p:cNvPr id="275" name="Google Shape;275;p27"/>
            <p:cNvSpPr/>
            <p:nvPr/>
          </p:nvSpPr>
          <p:spPr>
            <a:xfrm>
              <a:off x="2726750" y="594525"/>
              <a:ext cx="1698400" cy="4321525"/>
            </a:xfrm>
            <a:custGeom>
              <a:avLst/>
              <a:gdLst/>
              <a:ahLst/>
              <a:cxnLst/>
              <a:rect l="l" t="t" r="r" b="b"/>
              <a:pathLst>
                <a:path w="67936" h="172861" extrusionOk="0">
                  <a:moveTo>
                    <a:pt x="67935" y="0"/>
                  </a:moveTo>
                  <a:lnTo>
                    <a:pt x="1" y="22524"/>
                  </a:lnTo>
                  <a:lnTo>
                    <a:pt x="1" y="172860"/>
                  </a:lnTo>
                  <a:lnTo>
                    <a:pt x="67935" y="172860"/>
                  </a:lnTo>
                  <a:lnTo>
                    <a:pt x="67935" y="0"/>
                  </a:lnTo>
                  <a:close/>
                </a:path>
              </a:pathLst>
            </a:custGeom>
            <a:solidFill>
              <a:schemeClr val="accent3"/>
            </a:solidFill>
            <a:ln w="2857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27"/>
            <p:cNvSpPr/>
            <p:nvPr/>
          </p:nvSpPr>
          <p:spPr>
            <a:xfrm>
              <a:off x="-761089" y="2681950"/>
              <a:ext cx="5186563" cy="3056025"/>
            </a:xfrm>
            <a:custGeom>
              <a:avLst/>
              <a:gdLst/>
              <a:ahLst/>
              <a:cxnLst/>
              <a:rect l="l" t="t" r="r" b="b"/>
              <a:pathLst>
                <a:path w="111097" h="89364" extrusionOk="0">
                  <a:moveTo>
                    <a:pt x="84530" y="0"/>
                  </a:moveTo>
                  <a:lnTo>
                    <a:pt x="84530" y="13678"/>
                  </a:lnTo>
                  <a:lnTo>
                    <a:pt x="67630" y="13678"/>
                  </a:lnTo>
                  <a:lnTo>
                    <a:pt x="67630" y="28998"/>
                  </a:lnTo>
                  <a:lnTo>
                    <a:pt x="50730" y="28998"/>
                  </a:lnTo>
                  <a:lnTo>
                    <a:pt x="50730" y="45107"/>
                  </a:lnTo>
                  <a:lnTo>
                    <a:pt x="33830" y="45107"/>
                  </a:lnTo>
                  <a:lnTo>
                    <a:pt x="33830" y="59575"/>
                  </a:lnTo>
                  <a:lnTo>
                    <a:pt x="16110" y="59575"/>
                  </a:lnTo>
                  <a:lnTo>
                    <a:pt x="16110" y="73253"/>
                  </a:lnTo>
                  <a:lnTo>
                    <a:pt x="0" y="73253"/>
                  </a:lnTo>
                  <a:lnTo>
                    <a:pt x="0" y="89363"/>
                  </a:lnTo>
                  <a:lnTo>
                    <a:pt x="111096" y="89363"/>
                  </a:lnTo>
                  <a:lnTo>
                    <a:pt x="111096" y="0"/>
                  </a:lnTo>
                  <a:close/>
                </a:path>
              </a:pathLst>
            </a:custGeom>
            <a:solidFill>
              <a:srgbClr val="FCB0B6"/>
            </a:solidFill>
            <a:ln w="28575" cap="flat" cmpd="sng">
              <a:solidFill>
                <a:srgbClr val="DE8C9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27"/>
            <p:cNvSpPr/>
            <p:nvPr/>
          </p:nvSpPr>
          <p:spPr>
            <a:xfrm>
              <a:off x="3315675" y="1561875"/>
              <a:ext cx="427850" cy="826025"/>
            </a:xfrm>
            <a:custGeom>
              <a:avLst/>
              <a:gdLst/>
              <a:ahLst/>
              <a:cxnLst/>
              <a:rect l="l" t="t" r="r" b="b"/>
              <a:pathLst>
                <a:path w="17114" h="33041" extrusionOk="0">
                  <a:moveTo>
                    <a:pt x="8542" y="0"/>
                  </a:moveTo>
                  <a:cubicBezTo>
                    <a:pt x="3830" y="0"/>
                    <a:pt x="1" y="3860"/>
                    <a:pt x="1" y="8572"/>
                  </a:cubicBezTo>
                  <a:lnTo>
                    <a:pt x="1" y="33040"/>
                  </a:lnTo>
                  <a:lnTo>
                    <a:pt x="17113" y="30760"/>
                  </a:lnTo>
                  <a:lnTo>
                    <a:pt x="17113" y="8572"/>
                  </a:lnTo>
                  <a:cubicBezTo>
                    <a:pt x="17113" y="3860"/>
                    <a:pt x="13253" y="0"/>
                    <a:pt x="8542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rgbClr val="2E90A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27"/>
            <p:cNvSpPr/>
            <p:nvPr/>
          </p:nvSpPr>
          <p:spPr>
            <a:xfrm>
              <a:off x="3314275" y="1559175"/>
              <a:ext cx="337184" cy="832964"/>
            </a:xfrm>
            <a:custGeom>
              <a:avLst/>
              <a:gdLst/>
              <a:ahLst/>
              <a:cxnLst/>
              <a:rect l="l" t="t" r="r" b="b"/>
              <a:pathLst>
                <a:path w="13375" h="33041" extrusionOk="0">
                  <a:moveTo>
                    <a:pt x="8542" y="0"/>
                  </a:moveTo>
                  <a:cubicBezTo>
                    <a:pt x="3830" y="0"/>
                    <a:pt x="1" y="3861"/>
                    <a:pt x="1" y="8572"/>
                  </a:cubicBezTo>
                  <a:lnTo>
                    <a:pt x="1" y="33040"/>
                  </a:lnTo>
                  <a:lnTo>
                    <a:pt x="2615" y="32706"/>
                  </a:lnTo>
                  <a:lnTo>
                    <a:pt x="2615" y="9757"/>
                  </a:lnTo>
                  <a:cubicBezTo>
                    <a:pt x="2615" y="5016"/>
                    <a:pt x="6475" y="1186"/>
                    <a:pt x="11186" y="1186"/>
                  </a:cubicBezTo>
                  <a:cubicBezTo>
                    <a:pt x="11946" y="1186"/>
                    <a:pt x="12645" y="1307"/>
                    <a:pt x="13375" y="1490"/>
                  </a:cubicBezTo>
                  <a:cubicBezTo>
                    <a:pt x="12007" y="548"/>
                    <a:pt x="10335" y="0"/>
                    <a:pt x="85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9" name="Google Shape;279;p27"/>
          <p:cNvSpPr txBox="1">
            <a:spLocks noGrp="1"/>
          </p:cNvSpPr>
          <p:nvPr>
            <p:ph type="ctrTitle"/>
          </p:nvPr>
        </p:nvSpPr>
        <p:spPr>
          <a:xfrm>
            <a:off x="1151575" y="776672"/>
            <a:ext cx="6580200" cy="191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Bodoni MT Black" panose="02070A03080606020203" pitchFamily="18" charset="0"/>
                <a:sym typeface="Audiowide"/>
              </a:rPr>
              <a:t>CATCH THE BALLS</a:t>
            </a:r>
            <a:endParaRPr dirty="0">
              <a:solidFill>
                <a:schemeClr val="accent2">
                  <a:lumMod val="75000"/>
                </a:schemeClr>
              </a:solidFill>
              <a:latin typeface="Bodoni MT Black" panose="02070A03080606020203" pitchFamily="18" charset="0"/>
              <a:sym typeface="Audiowide"/>
            </a:endParaRPr>
          </a:p>
        </p:txBody>
      </p:sp>
      <p:grpSp>
        <p:nvGrpSpPr>
          <p:cNvPr id="280" name="Google Shape;280;p27"/>
          <p:cNvGrpSpPr/>
          <p:nvPr/>
        </p:nvGrpSpPr>
        <p:grpSpPr>
          <a:xfrm>
            <a:off x="3957561" y="0"/>
            <a:ext cx="5186563" cy="5143450"/>
            <a:chOff x="3957561" y="0"/>
            <a:chExt cx="5186563" cy="5143450"/>
          </a:xfrm>
        </p:grpSpPr>
        <p:sp>
          <p:nvSpPr>
            <p:cNvPr id="281" name="Google Shape;281;p27"/>
            <p:cNvSpPr/>
            <p:nvPr/>
          </p:nvSpPr>
          <p:spPr>
            <a:xfrm>
              <a:off x="7445400" y="0"/>
              <a:ext cx="1698400" cy="4321525"/>
            </a:xfrm>
            <a:custGeom>
              <a:avLst/>
              <a:gdLst/>
              <a:ahLst/>
              <a:cxnLst/>
              <a:rect l="l" t="t" r="r" b="b"/>
              <a:pathLst>
                <a:path w="67936" h="172861" extrusionOk="0">
                  <a:moveTo>
                    <a:pt x="67935" y="0"/>
                  </a:moveTo>
                  <a:lnTo>
                    <a:pt x="1" y="22524"/>
                  </a:lnTo>
                  <a:lnTo>
                    <a:pt x="1" y="172860"/>
                  </a:lnTo>
                  <a:lnTo>
                    <a:pt x="67935" y="172860"/>
                  </a:lnTo>
                  <a:lnTo>
                    <a:pt x="67935" y="0"/>
                  </a:lnTo>
                  <a:close/>
                </a:path>
              </a:pathLst>
            </a:custGeom>
            <a:solidFill>
              <a:schemeClr val="accent1"/>
            </a:solidFill>
            <a:ln w="28575" cap="flat" cmpd="sng">
              <a:solidFill>
                <a:srgbClr val="8ABE8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27"/>
            <p:cNvSpPr/>
            <p:nvPr/>
          </p:nvSpPr>
          <p:spPr>
            <a:xfrm>
              <a:off x="7915166" y="675121"/>
              <a:ext cx="818691" cy="1580516"/>
            </a:xfrm>
            <a:custGeom>
              <a:avLst/>
              <a:gdLst/>
              <a:ahLst/>
              <a:cxnLst/>
              <a:rect l="l" t="t" r="r" b="b"/>
              <a:pathLst>
                <a:path w="17114" h="33041" extrusionOk="0">
                  <a:moveTo>
                    <a:pt x="8542" y="0"/>
                  </a:moveTo>
                  <a:cubicBezTo>
                    <a:pt x="3830" y="0"/>
                    <a:pt x="1" y="3860"/>
                    <a:pt x="1" y="8572"/>
                  </a:cubicBezTo>
                  <a:lnTo>
                    <a:pt x="1" y="33040"/>
                  </a:lnTo>
                  <a:lnTo>
                    <a:pt x="17113" y="30760"/>
                  </a:lnTo>
                  <a:lnTo>
                    <a:pt x="17113" y="8572"/>
                  </a:lnTo>
                  <a:cubicBezTo>
                    <a:pt x="17113" y="3860"/>
                    <a:pt x="13253" y="0"/>
                    <a:pt x="8542" y="0"/>
                  </a:cubicBezTo>
                  <a:close/>
                </a:path>
              </a:pathLst>
            </a:custGeom>
            <a:solidFill>
              <a:srgbClr val="191919">
                <a:alpha val="18440"/>
              </a:srgbClr>
            </a:solidFill>
            <a:ln w="28575" cap="flat" cmpd="sng">
              <a:solidFill>
                <a:srgbClr val="8ABE8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27"/>
            <p:cNvSpPr/>
            <p:nvPr/>
          </p:nvSpPr>
          <p:spPr>
            <a:xfrm>
              <a:off x="7912488" y="669955"/>
              <a:ext cx="645177" cy="1593815"/>
            </a:xfrm>
            <a:custGeom>
              <a:avLst/>
              <a:gdLst/>
              <a:ahLst/>
              <a:cxnLst/>
              <a:rect l="l" t="t" r="r" b="b"/>
              <a:pathLst>
                <a:path w="13375" h="33041" extrusionOk="0">
                  <a:moveTo>
                    <a:pt x="8542" y="0"/>
                  </a:moveTo>
                  <a:cubicBezTo>
                    <a:pt x="3830" y="0"/>
                    <a:pt x="1" y="3861"/>
                    <a:pt x="1" y="8572"/>
                  </a:cubicBezTo>
                  <a:lnTo>
                    <a:pt x="1" y="33040"/>
                  </a:lnTo>
                  <a:lnTo>
                    <a:pt x="2615" y="32706"/>
                  </a:lnTo>
                  <a:lnTo>
                    <a:pt x="2615" y="9757"/>
                  </a:lnTo>
                  <a:cubicBezTo>
                    <a:pt x="2615" y="5016"/>
                    <a:pt x="6475" y="1186"/>
                    <a:pt x="11186" y="1186"/>
                  </a:cubicBezTo>
                  <a:cubicBezTo>
                    <a:pt x="11946" y="1186"/>
                    <a:pt x="12645" y="1307"/>
                    <a:pt x="13375" y="1490"/>
                  </a:cubicBezTo>
                  <a:cubicBezTo>
                    <a:pt x="12007" y="548"/>
                    <a:pt x="10335" y="0"/>
                    <a:pt x="8542" y="0"/>
                  </a:cubicBezTo>
                  <a:close/>
                </a:path>
              </a:pathLst>
            </a:custGeom>
            <a:solidFill>
              <a:srgbClr val="5A8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27"/>
            <p:cNvSpPr/>
            <p:nvPr/>
          </p:nvSpPr>
          <p:spPr>
            <a:xfrm>
              <a:off x="3957561" y="2087425"/>
              <a:ext cx="5186563" cy="3056025"/>
            </a:xfrm>
            <a:custGeom>
              <a:avLst/>
              <a:gdLst/>
              <a:ahLst/>
              <a:cxnLst/>
              <a:rect l="l" t="t" r="r" b="b"/>
              <a:pathLst>
                <a:path w="111097" h="89364" extrusionOk="0">
                  <a:moveTo>
                    <a:pt x="84530" y="0"/>
                  </a:moveTo>
                  <a:lnTo>
                    <a:pt x="84530" y="13678"/>
                  </a:lnTo>
                  <a:lnTo>
                    <a:pt x="67630" y="13678"/>
                  </a:lnTo>
                  <a:lnTo>
                    <a:pt x="67630" y="28998"/>
                  </a:lnTo>
                  <a:lnTo>
                    <a:pt x="50730" y="28998"/>
                  </a:lnTo>
                  <a:lnTo>
                    <a:pt x="50730" y="45107"/>
                  </a:lnTo>
                  <a:lnTo>
                    <a:pt x="33830" y="45107"/>
                  </a:lnTo>
                  <a:lnTo>
                    <a:pt x="33830" y="59575"/>
                  </a:lnTo>
                  <a:lnTo>
                    <a:pt x="16110" y="59575"/>
                  </a:lnTo>
                  <a:lnTo>
                    <a:pt x="16110" y="73253"/>
                  </a:lnTo>
                  <a:lnTo>
                    <a:pt x="0" y="73253"/>
                  </a:lnTo>
                  <a:lnTo>
                    <a:pt x="0" y="89363"/>
                  </a:lnTo>
                  <a:lnTo>
                    <a:pt x="111096" y="89363"/>
                  </a:lnTo>
                  <a:lnTo>
                    <a:pt x="111096" y="0"/>
                  </a:lnTo>
                  <a:close/>
                </a:path>
              </a:pathLst>
            </a:custGeom>
            <a:solidFill>
              <a:schemeClr val="dk2"/>
            </a:solidFill>
            <a:ln w="2857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6" name="Google Shape;286;p27"/>
          <p:cNvSpPr/>
          <p:nvPr/>
        </p:nvSpPr>
        <p:spPr>
          <a:xfrm>
            <a:off x="1729395" y="2124200"/>
            <a:ext cx="75600" cy="771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p27"/>
          <p:cNvSpPr/>
          <p:nvPr/>
        </p:nvSpPr>
        <p:spPr>
          <a:xfrm rot="5400000">
            <a:off x="6635675" y="1652731"/>
            <a:ext cx="71700" cy="771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27"/>
          <p:cNvSpPr/>
          <p:nvPr/>
        </p:nvSpPr>
        <p:spPr>
          <a:xfrm rot="5400000">
            <a:off x="867375" y="892073"/>
            <a:ext cx="71700" cy="771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9" name="Google Shape;289;p27"/>
          <p:cNvGrpSpPr/>
          <p:nvPr/>
        </p:nvGrpSpPr>
        <p:grpSpPr>
          <a:xfrm flipH="1">
            <a:off x="8251653" y="838377"/>
            <a:ext cx="1175894" cy="1256981"/>
            <a:chOff x="1577875" y="1935775"/>
            <a:chExt cx="917950" cy="981250"/>
          </a:xfrm>
        </p:grpSpPr>
        <p:sp>
          <p:nvSpPr>
            <p:cNvPr id="290" name="Google Shape;290;p27"/>
            <p:cNvSpPr/>
            <p:nvPr/>
          </p:nvSpPr>
          <p:spPr>
            <a:xfrm>
              <a:off x="2078925" y="2678375"/>
              <a:ext cx="276400" cy="222400"/>
            </a:xfrm>
            <a:custGeom>
              <a:avLst/>
              <a:gdLst/>
              <a:ahLst/>
              <a:cxnLst/>
              <a:rect l="l" t="t" r="r" b="b"/>
              <a:pathLst>
                <a:path w="11056" h="8896" extrusionOk="0">
                  <a:moveTo>
                    <a:pt x="8292" y="0"/>
                  </a:moveTo>
                  <a:cubicBezTo>
                    <a:pt x="5366" y="0"/>
                    <a:pt x="1" y="1208"/>
                    <a:pt x="163" y="2253"/>
                  </a:cubicBezTo>
                  <a:lnTo>
                    <a:pt x="860" y="6782"/>
                  </a:lnTo>
                  <a:cubicBezTo>
                    <a:pt x="1069" y="8036"/>
                    <a:pt x="2161" y="8895"/>
                    <a:pt x="3392" y="8895"/>
                  </a:cubicBezTo>
                  <a:cubicBezTo>
                    <a:pt x="3531" y="8895"/>
                    <a:pt x="3717" y="8895"/>
                    <a:pt x="3856" y="8872"/>
                  </a:cubicBezTo>
                  <a:lnTo>
                    <a:pt x="8687" y="8036"/>
                  </a:lnTo>
                  <a:cubicBezTo>
                    <a:pt x="10103" y="7804"/>
                    <a:pt x="11055" y="6457"/>
                    <a:pt x="10777" y="5040"/>
                  </a:cubicBezTo>
                  <a:lnTo>
                    <a:pt x="10103" y="511"/>
                  </a:lnTo>
                  <a:cubicBezTo>
                    <a:pt x="10057" y="140"/>
                    <a:pt x="9337" y="0"/>
                    <a:pt x="829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27"/>
            <p:cNvSpPr/>
            <p:nvPr/>
          </p:nvSpPr>
          <p:spPr>
            <a:xfrm>
              <a:off x="2071375" y="2672575"/>
              <a:ext cx="289750" cy="234000"/>
            </a:xfrm>
            <a:custGeom>
              <a:avLst/>
              <a:gdLst/>
              <a:ahLst/>
              <a:cxnLst/>
              <a:rect l="l" t="t" r="r" b="b"/>
              <a:pathLst>
                <a:path w="11590" h="9360" extrusionOk="0">
                  <a:moveTo>
                    <a:pt x="8594" y="465"/>
                  </a:moveTo>
                  <a:cubicBezTo>
                    <a:pt x="9662" y="465"/>
                    <a:pt x="10150" y="627"/>
                    <a:pt x="10196" y="813"/>
                  </a:cubicBezTo>
                  <a:cubicBezTo>
                    <a:pt x="10359" y="1905"/>
                    <a:pt x="10893" y="5295"/>
                    <a:pt x="10893" y="5342"/>
                  </a:cubicBezTo>
                  <a:cubicBezTo>
                    <a:pt x="11125" y="6619"/>
                    <a:pt x="10266" y="7827"/>
                    <a:pt x="8965" y="8059"/>
                  </a:cubicBezTo>
                  <a:lnTo>
                    <a:pt x="4112" y="8895"/>
                  </a:lnTo>
                  <a:cubicBezTo>
                    <a:pt x="3972" y="8941"/>
                    <a:pt x="3856" y="8941"/>
                    <a:pt x="3717" y="8941"/>
                  </a:cubicBezTo>
                  <a:cubicBezTo>
                    <a:pt x="2579" y="8941"/>
                    <a:pt x="1603" y="8129"/>
                    <a:pt x="1394" y="6991"/>
                  </a:cubicBezTo>
                  <a:cubicBezTo>
                    <a:pt x="1394" y="6967"/>
                    <a:pt x="860" y="3553"/>
                    <a:pt x="698" y="2462"/>
                  </a:cubicBezTo>
                  <a:cubicBezTo>
                    <a:pt x="628" y="2090"/>
                    <a:pt x="2463" y="1254"/>
                    <a:pt x="5575" y="743"/>
                  </a:cubicBezTo>
                  <a:cubicBezTo>
                    <a:pt x="6875" y="511"/>
                    <a:pt x="7874" y="465"/>
                    <a:pt x="8594" y="465"/>
                  </a:cubicBezTo>
                  <a:close/>
                  <a:moveTo>
                    <a:pt x="8594" y="0"/>
                  </a:moveTo>
                  <a:cubicBezTo>
                    <a:pt x="7525" y="0"/>
                    <a:pt x="6248" y="163"/>
                    <a:pt x="5482" y="279"/>
                  </a:cubicBezTo>
                  <a:cubicBezTo>
                    <a:pt x="4553" y="418"/>
                    <a:pt x="1" y="1254"/>
                    <a:pt x="233" y="2508"/>
                  </a:cubicBezTo>
                  <a:cubicBezTo>
                    <a:pt x="419" y="3623"/>
                    <a:pt x="930" y="7014"/>
                    <a:pt x="930" y="7037"/>
                  </a:cubicBezTo>
                  <a:cubicBezTo>
                    <a:pt x="1162" y="8384"/>
                    <a:pt x="2323" y="9359"/>
                    <a:pt x="3694" y="9359"/>
                  </a:cubicBezTo>
                  <a:cubicBezTo>
                    <a:pt x="3833" y="9359"/>
                    <a:pt x="4019" y="9359"/>
                    <a:pt x="4181" y="9336"/>
                  </a:cubicBezTo>
                  <a:lnTo>
                    <a:pt x="9035" y="8500"/>
                  </a:lnTo>
                  <a:cubicBezTo>
                    <a:pt x="10568" y="8245"/>
                    <a:pt x="11590" y="6782"/>
                    <a:pt x="11311" y="5249"/>
                  </a:cubicBezTo>
                  <a:cubicBezTo>
                    <a:pt x="11311" y="5226"/>
                    <a:pt x="10800" y="1812"/>
                    <a:pt x="10637" y="697"/>
                  </a:cubicBezTo>
                  <a:cubicBezTo>
                    <a:pt x="10568" y="140"/>
                    <a:pt x="9662" y="0"/>
                    <a:pt x="8594" y="0"/>
                  </a:cubicBezTo>
                  <a:close/>
                </a:path>
              </a:pathLst>
            </a:custGeom>
            <a:solidFill>
              <a:srgbClr val="DE7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27"/>
            <p:cNvSpPr/>
            <p:nvPr/>
          </p:nvSpPr>
          <p:spPr>
            <a:xfrm>
              <a:off x="1736950" y="2667925"/>
              <a:ext cx="300200" cy="243300"/>
            </a:xfrm>
            <a:custGeom>
              <a:avLst/>
              <a:gdLst/>
              <a:ahLst/>
              <a:cxnLst/>
              <a:rect l="l" t="t" r="r" b="b"/>
              <a:pathLst>
                <a:path w="12008" h="9732" extrusionOk="0">
                  <a:moveTo>
                    <a:pt x="2950" y="0"/>
                  </a:moveTo>
                  <a:cubicBezTo>
                    <a:pt x="2486" y="0"/>
                    <a:pt x="2207" y="93"/>
                    <a:pt x="2114" y="326"/>
                  </a:cubicBezTo>
                  <a:cubicBezTo>
                    <a:pt x="1720" y="1394"/>
                    <a:pt x="465" y="4599"/>
                    <a:pt x="465" y="4599"/>
                  </a:cubicBezTo>
                  <a:cubicBezTo>
                    <a:pt x="1" y="5922"/>
                    <a:pt x="674" y="7409"/>
                    <a:pt x="2021" y="7897"/>
                  </a:cubicBezTo>
                  <a:lnTo>
                    <a:pt x="6666" y="9592"/>
                  </a:lnTo>
                  <a:cubicBezTo>
                    <a:pt x="6968" y="9708"/>
                    <a:pt x="7247" y="9731"/>
                    <a:pt x="7549" y="9731"/>
                  </a:cubicBezTo>
                  <a:cubicBezTo>
                    <a:pt x="8594" y="9731"/>
                    <a:pt x="9569" y="9081"/>
                    <a:pt x="9987" y="8036"/>
                  </a:cubicBezTo>
                  <a:cubicBezTo>
                    <a:pt x="9987" y="8036"/>
                    <a:pt x="11241" y="4831"/>
                    <a:pt x="11636" y="3786"/>
                  </a:cubicBezTo>
                  <a:cubicBezTo>
                    <a:pt x="12008" y="2625"/>
                    <a:pt x="5366" y="0"/>
                    <a:pt x="29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27"/>
            <p:cNvSpPr/>
            <p:nvPr/>
          </p:nvSpPr>
          <p:spPr>
            <a:xfrm>
              <a:off x="1729425" y="2662125"/>
              <a:ext cx="304825" cy="254900"/>
            </a:xfrm>
            <a:custGeom>
              <a:avLst/>
              <a:gdLst/>
              <a:ahLst/>
              <a:cxnLst/>
              <a:rect l="l" t="t" r="r" b="b"/>
              <a:pathLst>
                <a:path w="12193" h="10196" extrusionOk="0">
                  <a:moveTo>
                    <a:pt x="3182" y="465"/>
                  </a:moveTo>
                  <a:lnTo>
                    <a:pt x="3251" y="465"/>
                  </a:lnTo>
                  <a:cubicBezTo>
                    <a:pt x="5295" y="465"/>
                    <a:pt x="10567" y="2439"/>
                    <a:pt x="11566" y="3623"/>
                  </a:cubicBezTo>
                  <a:cubicBezTo>
                    <a:pt x="11658" y="3739"/>
                    <a:pt x="11705" y="3832"/>
                    <a:pt x="11682" y="3902"/>
                  </a:cubicBezTo>
                  <a:cubicBezTo>
                    <a:pt x="11264" y="4970"/>
                    <a:pt x="10056" y="8129"/>
                    <a:pt x="10033" y="8152"/>
                  </a:cubicBezTo>
                  <a:cubicBezTo>
                    <a:pt x="9684" y="9127"/>
                    <a:pt x="8779" y="9708"/>
                    <a:pt x="7826" y="9708"/>
                  </a:cubicBezTo>
                  <a:cubicBezTo>
                    <a:pt x="7548" y="9708"/>
                    <a:pt x="7269" y="9638"/>
                    <a:pt x="7014" y="9545"/>
                  </a:cubicBezTo>
                  <a:lnTo>
                    <a:pt x="2369" y="7873"/>
                  </a:lnTo>
                  <a:cubicBezTo>
                    <a:pt x="1138" y="7409"/>
                    <a:pt x="511" y="6062"/>
                    <a:pt x="975" y="4854"/>
                  </a:cubicBezTo>
                  <a:cubicBezTo>
                    <a:pt x="975" y="4831"/>
                    <a:pt x="2206" y="1626"/>
                    <a:pt x="2624" y="581"/>
                  </a:cubicBezTo>
                  <a:cubicBezTo>
                    <a:pt x="2648" y="534"/>
                    <a:pt x="2764" y="488"/>
                    <a:pt x="2903" y="465"/>
                  </a:cubicBezTo>
                  <a:close/>
                  <a:moveTo>
                    <a:pt x="3228" y="0"/>
                  </a:moveTo>
                  <a:cubicBezTo>
                    <a:pt x="3089" y="0"/>
                    <a:pt x="2949" y="0"/>
                    <a:pt x="2833" y="23"/>
                  </a:cubicBezTo>
                  <a:cubicBezTo>
                    <a:pt x="2508" y="93"/>
                    <a:pt x="2276" y="232"/>
                    <a:pt x="2183" y="441"/>
                  </a:cubicBezTo>
                  <a:cubicBezTo>
                    <a:pt x="1788" y="1510"/>
                    <a:pt x="534" y="4668"/>
                    <a:pt x="534" y="4738"/>
                  </a:cubicBezTo>
                  <a:cubicBezTo>
                    <a:pt x="0" y="6178"/>
                    <a:pt x="766" y="7803"/>
                    <a:pt x="2206" y="8338"/>
                  </a:cubicBezTo>
                  <a:lnTo>
                    <a:pt x="6851" y="10010"/>
                  </a:lnTo>
                  <a:cubicBezTo>
                    <a:pt x="7176" y="10126"/>
                    <a:pt x="7478" y="10195"/>
                    <a:pt x="7826" y="10195"/>
                  </a:cubicBezTo>
                  <a:cubicBezTo>
                    <a:pt x="9011" y="10195"/>
                    <a:pt x="10056" y="9476"/>
                    <a:pt x="10451" y="8338"/>
                  </a:cubicBezTo>
                  <a:cubicBezTo>
                    <a:pt x="10451" y="8314"/>
                    <a:pt x="11705" y="5109"/>
                    <a:pt x="12123" y="4064"/>
                  </a:cubicBezTo>
                  <a:cubicBezTo>
                    <a:pt x="12193" y="3832"/>
                    <a:pt x="12146" y="3600"/>
                    <a:pt x="11937" y="3344"/>
                  </a:cubicBezTo>
                  <a:cubicBezTo>
                    <a:pt x="10869" y="2067"/>
                    <a:pt x="5411" y="0"/>
                    <a:pt x="3228" y="0"/>
                  </a:cubicBezTo>
                  <a:close/>
                </a:path>
              </a:pathLst>
            </a:custGeom>
            <a:solidFill>
              <a:srgbClr val="DE7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27"/>
            <p:cNvSpPr/>
            <p:nvPr/>
          </p:nvSpPr>
          <p:spPr>
            <a:xfrm>
              <a:off x="1619100" y="1941600"/>
              <a:ext cx="872075" cy="871500"/>
            </a:xfrm>
            <a:custGeom>
              <a:avLst/>
              <a:gdLst/>
              <a:ahLst/>
              <a:cxnLst/>
              <a:rect l="l" t="t" r="r" b="b"/>
              <a:pathLst>
                <a:path w="34883" h="34860" extrusionOk="0">
                  <a:moveTo>
                    <a:pt x="17418" y="0"/>
                  </a:moveTo>
                  <a:cubicBezTo>
                    <a:pt x="7781" y="0"/>
                    <a:pt x="0" y="7803"/>
                    <a:pt x="0" y="17418"/>
                  </a:cubicBezTo>
                  <a:cubicBezTo>
                    <a:pt x="0" y="27056"/>
                    <a:pt x="7827" y="34859"/>
                    <a:pt x="17418" y="34859"/>
                  </a:cubicBezTo>
                  <a:cubicBezTo>
                    <a:pt x="27033" y="34859"/>
                    <a:pt x="34883" y="27056"/>
                    <a:pt x="34883" y="17418"/>
                  </a:cubicBezTo>
                  <a:cubicBezTo>
                    <a:pt x="34883" y="7827"/>
                    <a:pt x="27056" y="0"/>
                    <a:pt x="174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27"/>
            <p:cNvSpPr/>
            <p:nvPr/>
          </p:nvSpPr>
          <p:spPr>
            <a:xfrm>
              <a:off x="1862375" y="2017075"/>
              <a:ext cx="552750" cy="685125"/>
            </a:xfrm>
            <a:custGeom>
              <a:avLst/>
              <a:gdLst/>
              <a:ahLst/>
              <a:cxnLst/>
              <a:rect l="l" t="t" r="r" b="b"/>
              <a:pathLst>
                <a:path w="22110" h="27405" extrusionOk="0">
                  <a:moveTo>
                    <a:pt x="22109" y="13702"/>
                  </a:moveTo>
                  <a:cubicBezTo>
                    <a:pt x="22109" y="21273"/>
                    <a:pt x="17163" y="27405"/>
                    <a:pt x="11055" y="27405"/>
                  </a:cubicBezTo>
                  <a:cubicBezTo>
                    <a:pt x="4947" y="27405"/>
                    <a:pt x="0" y="21273"/>
                    <a:pt x="0" y="13702"/>
                  </a:cubicBezTo>
                  <a:cubicBezTo>
                    <a:pt x="0" y="6131"/>
                    <a:pt x="4947" y="0"/>
                    <a:pt x="11055" y="0"/>
                  </a:cubicBezTo>
                  <a:cubicBezTo>
                    <a:pt x="17163" y="0"/>
                    <a:pt x="22109" y="6131"/>
                    <a:pt x="22109" y="13702"/>
                  </a:cubicBezTo>
                  <a:close/>
                </a:path>
              </a:pathLst>
            </a:custGeom>
            <a:solidFill>
              <a:schemeClr val="accent5"/>
            </a:solidFill>
            <a:ln w="12200" cap="flat" cmpd="sng">
              <a:solidFill>
                <a:srgbClr val="000000"/>
              </a:solidFill>
              <a:prstDash val="solid"/>
              <a:miter lim="232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27"/>
            <p:cNvSpPr/>
            <p:nvPr/>
          </p:nvSpPr>
          <p:spPr>
            <a:xfrm>
              <a:off x="1577875" y="1935775"/>
              <a:ext cx="917950" cy="883700"/>
            </a:xfrm>
            <a:custGeom>
              <a:avLst/>
              <a:gdLst/>
              <a:ahLst/>
              <a:cxnLst/>
              <a:rect l="l" t="t" r="r" b="b"/>
              <a:pathLst>
                <a:path w="36718" h="35348" extrusionOk="0">
                  <a:moveTo>
                    <a:pt x="19067" y="465"/>
                  </a:moveTo>
                  <a:cubicBezTo>
                    <a:pt x="28589" y="465"/>
                    <a:pt x="36253" y="8153"/>
                    <a:pt x="36276" y="17674"/>
                  </a:cubicBezTo>
                  <a:cubicBezTo>
                    <a:pt x="36276" y="24642"/>
                    <a:pt x="32119" y="30912"/>
                    <a:pt x="25663" y="33560"/>
                  </a:cubicBezTo>
                  <a:cubicBezTo>
                    <a:pt x="23550" y="34419"/>
                    <a:pt x="21297" y="34860"/>
                    <a:pt x="19067" y="34860"/>
                  </a:cubicBezTo>
                  <a:cubicBezTo>
                    <a:pt x="14608" y="34860"/>
                    <a:pt x="10196" y="33118"/>
                    <a:pt x="6898" y="29821"/>
                  </a:cubicBezTo>
                  <a:cubicBezTo>
                    <a:pt x="1975" y="24874"/>
                    <a:pt x="512" y="17512"/>
                    <a:pt x="3182" y="11056"/>
                  </a:cubicBezTo>
                  <a:cubicBezTo>
                    <a:pt x="5830" y="4669"/>
                    <a:pt x="12100" y="465"/>
                    <a:pt x="19067" y="465"/>
                  </a:cubicBezTo>
                  <a:close/>
                  <a:moveTo>
                    <a:pt x="19067" y="1"/>
                  </a:moveTo>
                  <a:cubicBezTo>
                    <a:pt x="14492" y="1"/>
                    <a:pt x="9964" y="1789"/>
                    <a:pt x="6573" y="5157"/>
                  </a:cubicBezTo>
                  <a:cubicBezTo>
                    <a:pt x="1510" y="10219"/>
                    <a:pt x="1" y="17814"/>
                    <a:pt x="2741" y="24433"/>
                  </a:cubicBezTo>
                  <a:cubicBezTo>
                    <a:pt x="5458" y="31028"/>
                    <a:pt x="11914" y="35348"/>
                    <a:pt x="19044" y="35348"/>
                  </a:cubicBezTo>
                  <a:cubicBezTo>
                    <a:pt x="28798" y="35348"/>
                    <a:pt x="36694" y="27428"/>
                    <a:pt x="36718" y="17698"/>
                  </a:cubicBezTo>
                  <a:cubicBezTo>
                    <a:pt x="36718" y="10568"/>
                    <a:pt x="32421" y="4112"/>
                    <a:pt x="25802" y="1371"/>
                  </a:cubicBezTo>
                  <a:cubicBezTo>
                    <a:pt x="23666" y="465"/>
                    <a:pt x="21343" y="1"/>
                    <a:pt x="19067" y="1"/>
                  </a:cubicBezTo>
                  <a:close/>
                </a:path>
              </a:pathLst>
            </a:custGeom>
            <a:solidFill>
              <a:srgbClr val="DE7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27"/>
            <p:cNvSpPr/>
            <p:nvPr/>
          </p:nvSpPr>
          <p:spPr>
            <a:xfrm>
              <a:off x="2375050" y="2141325"/>
              <a:ext cx="44725" cy="59825"/>
            </a:xfrm>
            <a:custGeom>
              <a:avLst/>
              <a:gdLst/>
              <a:ahLst/>
              <a:cxnLst/>
              <a:rect l="l" t="t" r="r" b="b"/>
              <a:pathLst>
                <a:path w="1789" h="2393" extrusionOk="0">
                  <a:moveTo>
                    <a:pt x="604" y="0"/>
                  </a:moveTo>
                  <a:cubicBezTo>
                    <a:pt x="418" y="0"/>
                    <a:pt x="256" y="70"/>
                    <a:pt x="139" y="302"/>
                  </a:cubicBezTo>
                  <a:cubicBezTo>
                    <a:pt x="0" y="604"/>
                    <a:pt x="534" y="860"/>
                    <a:pt x="952" y="1347"/>
                  </a:cubicBezTo>
                  <a:cubicBezTo>
                    <a:pt x="1184" y="1649"/>
                    <a:pt x="1347" y="1997"/>
                    <a:pt x="1440" y="2369"/>
                  </a:cubicBezTo>
                  <a:cubicBezTo>
                    <a:pt x="1440" y="2392"/>
                    <a:pt x="1463" y="2392"/>
                    <a:pt x="1533" y="2392"/>
                  </a:cubicBezTo>
                  <a:cubicBezTo>
                    <a:pt x="1579" y="2392"/>
                    <a:pt x="1695" y="2346"/>
                    <a:pt x="1695" y="2276"/>
                  </a:cubicBezTo>
                  <a:cubicBezTo>
                    <a:pt x="1765" y="2044"/>
                    <a:pt x="1788" y="1812"/>
                    <a:pt x="1788" y="1579"/>
                  </a:cubicBezTo>
                  <a:cubicBezTo>
                    <a:pt x="1742" y="813"/>
                    <a:pt x="1092" y="0"/>
                    <a:pt x="6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27"/>
            <p:cNvSpPr/>
            <p:nvPr/>
          </p:nvSpPr>
          <p:spPr>
            <a:xfrm>
              <a:off x="1867025" y="2396200"/>
              <a:ext cx="549850" cy="299625"/>
            </a:xfrm>
            <a:custGeom>
              <a:avLst/>
              <a:gdLst/>
              <a:ahLst/>
              <a:cxnLst/>
              <a:rect l="l" t="t" r="r" b="b"/>
              <a:pathLst>
                <a:path w="21994" h="11985" extrusionOk="0">
                  <a:moveTo>
                    <a:pt x="0" y="1"/>
                  </a:moveTo>
                  <a:lnTo>
                    <a:pt x="0" y="1"/>
                  </a:lnTo>
                  <a:cubicBezTo>
                    <a:pt x="23" y="186"/>
                    <a:pt x="23" y="395"/>
                    <a:pt x="47" y="558"/>
                  </a:cubicBezTo>
                  <a:cubicBezTo>
                    <a:pt x="1788" y="1208"/>
                    <a:pt x="5899" y="2509"/>
                    <a:pt x="10939" y="2602"/>
                  </a:cubicBezTo>
                  <a:lnTo>
                    <a:pt x="11519" y="2602"/>
                  </a:lnTo>
                  <a:cubicBezTo>
                    <a:pt x="13424" y="2602"/>
                    <a:pt x="15490" y="2416"/>
                    <a:pt x="17581" y="1951"/>
                  </a:cubicBezTo>
                  <a:lnTo>
                    <a:pt x="17581" y="1951"/>
                  </a:lnTo>
                  <a:cubicBezTo>
                    <a:pt x="17163" y="5853"/>
                    <a:pt x="15862" y="9383"/>
                    <a:pt x="13911" y="11984"/>
                  </a:cubicBezTo>
                  <a:cubicBezTo>
                    <a:pt x="14190" y="11891"/>
                    <a:pt x="14445" y="11775"/>
                    <a:pt x="14701" y="11659"/>
                  </a:cubicBezTo>
                  <a:cubicBezTo>
                    <a:pt x="16512" y="9035"/>
                    <a:pt x="17674" y="5574"/>
                    <a:pt x="18045" y="1835"/>
                  </a:cubicBezTo>
                  <a:cubicBezTo>
                    <a:pt x="19322" y="1510"/>
                    <a:pt x="20623" y="1115"/>
                    <a:pt x="21923" y="558"/>
                  </a:cubicBezTo>
                  <a:cubicBezTo>
                    <a:pt x="21970" y="395"/>
                    <a:pt x="21970" y="186"/>
                    <a:pt x="21993" y="1"/>
                  </a:cubicBezTo>
                  <a:lnTo>
                    <a:pt x="21993" y="1"/>
                  </a:lnTo>
                  <a:cubicBezTo>
                    <a:pt x="20693" y="535"/>
                    <a:pt x="19392" y="976"/>
                    <a:pt x="18068" y="1324"/>
                  </a:cubicBezTo>
                  <a:cubicBezTo>
                    <a:pt x="17929" y="1348"/>
                    <a:pt x="17743" y="1417"/>
                    <a:pt x="17604" y="1440"/>
                  </a:cubicBezTo>
                  <a:cubicBezTo>
                    <a:pt x="15467" y="1928"/>
                    <a:pt x="13354" y="2091"/>
                    <a:pt x="11357" y="2091"/>
                  </a:cubicBezTo>
                  <a:lnTo>
                    <a:pt x="10915" y="2091"/>
                  </a:lnTo>
                  <a:cubicBezTo>
                    <a:pt x="5736" y="2021"/>
                    <a:pt x="1533" y="628"/>
                    <a:pt x="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27"/>
            <p:cNvSpPr/>
            <p:nvPr/>
          </p:nvSpPr>
          <p:spPr>
            <a:xfrm>
              <a:off x="2141650" y="27021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27"/>
            <p:cNvSpPr/>
            <p:nvPr/>
          </p:nvSpPr>
          <p:spPr>
            <a:xfrm>
              <a:off x="1624325" y="1954375"/>
              <a:ext cx="621275" cy="850600"/>
            </a:xfrm>
            <a:custGeom>
              <a:avLst/>
              <a:gdLst/>
              <a:ahLst/>
              <a:cxnLst/>
              <a:rect l="l" t="t" r="r" b="b"/>
              <a:pathLst>
                <a:path w="24851" h="34024" extrusionOk="0">
                  <a:moveTo>
                    <a:pt x="12820" y="0"/>
                  </a:moveTo>
                  <a:cubicBezTo>
                    <a:pt x="5435" y="2044"/>
                    <a:pt x="0" y="8802"/>
                    <a:pt x="0" y="16814"/>
                  </a:cubicBezTo>
                  <a:cubicBezTo>
                    <a:pt x="0" y="25500"/>
                    <a:pt x="6317" y="32699"/>
                    <a:pt x="14632" y="34023"/>
                  </a:cubicBezTo>
                  <a:cubicBezTo>
                    <a:pt x="20693" y="30981"/>
                    <a:pt x="24850" y="24687"/>
                    <a:pt x="24850" y="17418"/>
                  </a:cubicBezTo>
                  <a:cubicBezTo>
                    <a:pt x="24850" y="9475"/>
                    <a:pt x="19857" y="2671"/>
                    <a:pt x="12820" y="0"/>
                  </a:cubicBezTo>
                  <a:close/>
                </a:path>
              </a:pathLst>
            </a:custGeom>
            <a:solidFill>
              <a:srgbClr val="FCFCFC">
                <a:alpha val="10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27"/>
            <p:cNvSpPr/>
            <p:nvPr/>
          </p:nvSpPr>
          <p:spPr>
            <a:xfrm>
              <a:off x="1743925" y="2147700"/>
              <a:ext cx="54600" cy="73175"/>
            </a:xfrm>
            <a:custGeom>
              <a:avLst/>
              <a:gdLst/>
              <a:ahLst/>
              <a:cxnLst/>
              <a:rect l="l" t="t" r="r" b="b"/>
              <a:pathLst>
                <a:path w="2184" h="2927" extrusionOk="0">
                  <a:moveTo>
                    <a:pt x="1951" y="372"/>
                  </a:moveTo>
                  <a:cubicBezTo>
                    <a:pt x="1789" y="117"/>
                    <a:pt x="1557" y="1"/>
                    <a:pt x="1324" y="1"/>
                  </a:cubicBezTo>
                  <a:cubicBezTo>
                    <a:pt x="1231" y="1"/>
                    <a:pt x="1139" y="1"/>
                    <a:pt x="1092" y="24"/>
                  </a:cubicBezTo>
                  <a:cubicBezTo>
                    <a:pt x="512" y="233"/>
                    <a:pt x="1" y="1092"/>
                    <a:pt x="47" y="1951"/>
                  </a:cubicBezTo>
                  <a:cubicBezTo>
                    <a:pt x="47" y="2207"/>
                    <a:pt x="117" y="2462"/>
                    <a:pt x="210" y="2695"/>
                  </a:cubicBezTo>
                  <a:cubicBezTo>
                    <a:pt x="303" y="2834"/>
                    <a:pt x="442" y="2927"/>
                    <a:pt x="581" y="2927"/>
                  </a:cubicBezTo>
                  <a:lnTo>
                    <a:pt x="628" y="2927"/>
                  </a:lnTo>
                  <a:cubicBezTo>
                    <a:pt x="767" y="2927"/>
                    <a:pt x="860" y="2811"/>
                    <a:pt x="883" y="2695"/>
                  </a:cubicBezTo>
                  <a:cubicBezTo>
                    <a:pt x="930" y="2346"/>
                    <a:pt x="1046" y="2021"/>
                    <a:pt x="1255" y="1742"/>
                  </a:cubicBezTo>
                  <a:cubicBezTo>
                    <a:pt x="1371" y="1603"/>
                    <a:pt x="1487" y="1441"/>
                    <a:pt x="1626" y="1301"/>
                  </a:cubicBezTo>
                  <a:cubicBezTo>
                    <a:pt x="1905" y="1023"/>
                    <a:pt x="2184" y="697"/>
                    <a:pt x="1951" y="37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27"/>
            <p:cNvSpPr/>
            <p:nvPr/>
          </p:nvSpPr>
          <p:spPr>
            <a:xfrm>
              <a:off x="1788625" y="2170925"/>
              <a:ext cx="38350" cy="49375"/>
            </a:xfrm>
            <a:custGeom>
              <a:avLst/>
              <a:gdLst/>
              <a:ahLst/>
              <a:cxnLst/>
              <a:rect l="l" t="t" r="r" b="b"/>
              <a:pathLst>
                <a:path w="1534" h="1975" extrusionOk="0">
                  <a:moveTo>
                    <a:pt x="1348" y="256"/>
                  </a:moveTo>
                  <a:cubicBezTo>
                    <a:pt x="1278" y="70"/>
                    <a:pt x="1092" y="1"/>
                    <a:pt x="883" y="1"/>
                  </a:cubicBezTo>
                  <a:cubicBezTo>
                    <a:pt x="837" y="1"/>
                    <a:pt x="767" y="1"/>
                    <a:pt x="721" y="24"/>
                  </a:cubicBezTo>
                  <a:cubicBezTo>
                    <a:pt x="349" y="163"/>
                    <a:pt x="1" y="744"/>
                    <a:pt x="24" y="1278"/>
                  </a:cubicBezTo>
                  <a:cubicBezTo>
                    <a:pt x="24" y="1441"/>
                    <a:pt x="47" y="1626"/>
                    <a:pt x="117" y="1766"/>
                  </a:cubicBezTo>
                  <a:cubicBezTo>
                    <a:pt x="163" y="1882"/>
                    <a:pt x="280" y="1975"/>
                    <a:pt x="419" y="1975"/>
                  </a:cubicBezTo>
                  <a:lnTo>
                    <a:pt x="465" y="1975"/>
                  </a:lnTo>
                  <a:cubicBezTo>
                    <a:pt x="581" y="1975"/>
                    <a:pt x="698" y="1882"/>
                    <a:pt x="721" y="1742"/>
                  </a:cubicBezTo>
                  <a:cubicBezTo>
                    <a:pt x="744" y="1533"/>
                    <a:pt x="814" y="1371"/>
                    <a:pt x="930" y="1185"/>
                  </a:cubicBezTo>
                  <a:cubicBezTo>
                    <a:pt x="1000" y="1092"/>
                    <a:pt x="1069" y="1022"/>
                    <a:pt x="1162" y="930"/>
                  </a:cubicBezTo>
                  <a:cubicBezTo>
                    <a:pt x="1325" y="744"/>
                    <a:pt x="1534" y="512"/>
                    <a:pt x="1348" y="25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27"/>
            <p:cNvSpPr/>
            <p:nvPr/>
          </p:nvSpPr>
          <p:spPr>
            <a:xfrm>
              <a:off x="1754950" y="2510575"/>
              <a:ext cx="116725" cy="152150"/>
            </a:xfrm>
            <a:custGeom>
              <a:avLst/>
              <a:gdLst/>
              <a:ahLst/>
              <a:cxnLst/>
              <a:rect l="l" t="t" r="r" b="b"/>
              <a:pathLst>
                <a:path w="4669" h="6086" extrusionOk="0">
                  <a:moveTo>
                    <a:pt x="1000" y="70"/>
                  </a:moveTo>
                  <a:cubicBezTo>
                    <a:pt x="1" y="604"/>
                    <a:pt x="1278" y="3647"/>
                    <a:pt x="2997" y="5203"/>
                  </a:cubicBezTo>
                  <a:cubicBezTo>
                    <a:pt x="3392" y="5551"/>
                    <a:pt x="3833" y="5830"/>
                    <a:pt x="4297" y="6062"/>
                  </a:cubicBezTo>
                  <a:cubicBezTo>
                    <a:pt x="4390" y="6085"/>
                    <a:pt x="4437" y="6085"/>
                    <a:pt x="4506" y="6062"/>
                  </a:cubicBezTo>
                  <a:cubicBezTo>
                    <a:pt x="4622" y="6016"/>
                    <a:pt x="4669" y="5830"/>
                    <a:pt x="4553" y="5691"/>
                  </a:cubicBezTo>
                  <a:cubicBezTo>
                    <a:pt x="3926" y="4901"/>
                    <a:pt x="3392" y="4065"/>
                    <a:pt x="2997" y="3159"/>
                  </a:cubicBezTo>
                  <a:cubicBezTo>
                    <a:pt x="2347" y="1650"/>
                    <a:pt x="2137" y="117"/>
                    <a:pt x="1534" y="1"/>
                  </a:cubicBezTo>
                  <a:cubicBezTo>
                    <a:pt x="1348" y="1"/>
                    <a:pt x="1139" y="24"/>
                    <a:pt x="1000" y="7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27"/>
            <p:cNvSpPr/>
            <p:nvPr/>
          </p:nvSpPr>
          <p:spPr>
            <a:xfrm>
              <a:off x="2143375" y="2069900"/>
              <a:ext cx="264200" cy="280450"/>
            </a:xfrm>
            <a:custGeom>
              <a:avLst/>
              <a:gdLst/>
              <a:ahLst/>
              <a:cxnLst/>
              <a:rect l="l" t="t" r="r" b="b"/>
              <a:pathLst>
                <a:path w="10568" h="11218" extrusionOk="0">
                  <a:moveTo>
                    <a:pt x="3647" y="1"/>
                  </a:moveTo>
                  <a:cubicBezTo>
                    <a:pt x="1650" y="1"/>
                    <a:pt x="1" y="1650"/>
                    <a:pt x="1" y="3670"/>
                  </a:cubicBezTo>
                  <a:lnTo>
                    <a:pt x="1" y="7548"/>
                  </a:lnTo>
                  <a:cubicBezTo>
                    <a:pt x="1" y="9546"/>
                    <a:pt x="1650" y="11218"/>
                    <a:pt x="3647" y="11218"/>
                  </a:cubicBezTo>
                  <a:lnTo>
                    <a:pt x="7548" y="11218"/>
                  </a:lnTo>
                  <a:cubicBezTo>
                    <a:pt x="8803" y="11218"/>
                    <a:pt x="9894" y="10568"/>
                    <a:pt x="10568" y="9615"/>
                  </a:cubicBezTo>
                  <a:cubicBezTo>
                    <a:pt x="10498" y="9197"/>
                    <a:pt x="10451" y="8779"/>
                    <a:pt x="10359" y="8361"/>
                  </a:cubicBezTo>
                  <a:cubicBezTo>
                    <a:pt x="9987" y="9569"/>
                    <a:pt x="8849" y="10475"/>
                    <a:pt x="7548" y="10475"/>
                  </a:cubicBezTo>
                  <a:lnTo>
                    <a:pt x="3647" y="10475"/>
                  </a:lnTo>
                  <a:cubicBezTo>
                    <a:pt x="2021" y="10475"/>
                    <a:pt x="721" y="9174"/>
                    <a:pt x="721" y="7548"/>
                  </a:cubicBezTo>
                  <a:lnTo>
                    <a:pt x="721" y="3670"/>
                  </a:lnTo>
                  <a:cubicBezTo>
                    <a:pt x="721" y="2021"/>
                    <a:pt x="2021" y="721"/>
                    <a:pt x="3647" y="721"/>
                  </a:cubicBezTo>
                  <a:lnTo>
                    <a:pt x="6201" y="721"/>
                  </a:lnTo>
                  <a:cubicBezTo>
                    <a:pt x="5923" y="465"/>
                    <a:pt x="5621" y="233"/>
                    <a:pt x="53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5" name="Google Shape;305;p27"/>
          <p:cNvGrpSpPr/>
          <p:nvPr/>
        </p:nvGrpSpPr>
        <p:grpSpPr>
          <a:xfrm>
            <a:off x="3631577" y="3368735"/>
            <a:ext cx="1162240" cy="1242519"/>
            <a:chOff x="1057783" y="3179461"/>
            <a:chExt cx="1538576" cy="1644631"/>
          </a:xfrm>
        </p:grpSpPr>
        <p:sp>
          <p:nvSpPr>
            <p:cNvPr id="306" name="Google Shape;306;p27"/>
            <p:cNvSpPr/>
            <p:nvPr/>
          </p:nvSpPr>
          <p:spPr>
            <a:xfrm>
              <a:off x="1898556" y="4424091"/>
              <a:ext cx="463274" cy="372765"/>
            </a:xfrm>
            <a:custGeom>
              <a:avLst/>
              <a:gdLst/>
              <a:ahLst/>
              <a:cxnLst/>
              <a:rect l="l" t="t" r="r" b="b"/>
              <a:pathLst>
                <a:path w="11056" h="8896" extrusionOk="0">
                  <a:moveTo>
                    <a:pt x="8291" y="1"/>
                  </a:moveTo>
                  <a:cubicBezTo>
                    <a:pt x="5365" y="1"/>
                    <a:pt x="1" y="1209"/>
                    <a:pt x="163" y="2254"/>
                  </a:cubicBezTo>
                  <a:lnTo>
                    <a:pt x="860" y="6782"/>
                  </a:lnTo>
                  <a:cubicBezTo>
                    <a:pt x="1069" y="8036"/>
                    <a:pt x="2184" y="8896"/>
                    <a:pt x="3391" y="8896"/>
                  </a:cubicBezTo>
                  <a:cubicBezTo>
                    <a:pt x="3531" y="8896"/>
                    <a:pt x="3716" y="8896"/>
                    <a:pt x="3856" y="8872"/>
                  </a:cubicBezTo>
                  <a:lnTo>
                    <a:pt x="8709" y="8036"/>
                  </a:lnTo>
                  <a:cubicBezTo>
                    <a:pt x="10103" y="7804"/>
                    <a:pt x="11055" y="6457"/>
                    <a:pt x="10800" y="5040"/>
                  </a:cubicBezTo>
                  <a:lnTo>
                    <a:pt x="10103" y="512"/>
                  </a:lnTo>
                  <a:cubicBezTo>
                    <a:pt x="10033" y="140"/>
                    <a:pt x="9313" y="1"/>
                    <a:pt x="829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27"/>
            <p:cNvSpPr/>
            <p:nvPr/>
          </p:nvSpPr>
          <p:spPr>
            <a:xfrm>
              <a:off x="1885902" y="4412442"/>
              <a:ext cx="485650" cy="393171"/>
            </a:xfrm>
            <a:custGeom>
              <a:avLst/>
              <a:gdLst/>
              <a:ahLst/>
              <a:cxnLst/>
              <a:rect l="l" t="t" r="r" b="b"/>
              <a:pathLst>
                <a:path w="11590" h="9383" extrusionOk="0">
                  <a:moveTo>
                    <a:pt x="8570" y="465"/>
                  </a:moveTo>
                  <a:cubicBezTo>
                    <a:pt x="9639" y="465"/>
                    <a:pt x="10149" y="650"/>
                    <a:pt x="10173" y="813"/>
                  </a:cubicBezTo>
                  <a:cubicBezTo>
                    <a:pt x="10335" y="1928"/>
                    <a:pt x="10869" y="5318"/>
                    <a:pt x="10869" y="5342"/>
                  </a:cubicBezTo>
                  <a:cubicBezTo>
                    <a:pt x="11102" y="6619"/>
                    <a:pt x="10242" y="7850"/>
                    <a:pt x="8942" y="8082"/>
                  </a:cubicBezTo>
                  <a:lnTo>
                    <a:pt x="4088" y="8918"/>
                  </a:lnTo>
                  <a:cubicBezTo>
                    <a:pt x="3949" y="8941"/>
                    <a:pt x="3833" y="8941"/>
                    <a:pt x="3693" y="8941"/>
                  </a:cubicBezTo>
                  <a:cubicBezTo>
                    <a:pt x="2555" y="8941"/>
                    <a:pt x="1580" y="8129"/>
                    <a:pt x="1371" y="6991"/>
                  </a:cubicBezTo>
                  <a:cubicBezTo>
                    <a:pt x="1371" y="6967"/>
                    <a:pt x="860" y="3577"/>
                    <a:pt x="674" y="2462"/>
                  </a:cubicBezTo>
                  <a:cubicBezTo>
                    <a:pt x="628" y="2090"/>
                    <a:pt x="2439" y="1278"/>
                    <a:pt x="5551" y="767"/>
                  </a:cubicBezTo>
                  <a:cubicBezTo>
                    <a:pt x="6852" y="558"/>
                    <a:pt x="7850" y="465"/>
                    <a:pt x="8570" y="465"/>
                  </a:cubicBezTo>
                  <a:close/>
                  <a:moveTo>
                    <a:pt x="8593" y="0"/>
                  </a:moveTo>
                  <a:cubicBezTo>
                    <a:pt x="7525" y="0"/>
                    <a:pt x="6248" y="186"/>
                    <a:pt x="5505" y="302"/>
                  </a:cubicBezTo>
                  <a:cubicBezTo>
                    <a:pt x="4576" y="441"/>
                    <a:pt x="1" y="1278"/>
                    <a:pt x="233" y="2532"/>
                  </a:cubicBezTo>
                  <a:cubicBezTo>
                    <a:pt x="419" y="3646"/>
                    <a:pt x="930" y="7037"/>
                    <a:pt x="930" y="7060"/>
                  </a:cubicBezTo>
                  <a:cubicBezTo>
                    <a:pt x="1162" y="8407"/>
                    <a:pt x="2323" y="9383"/>
                    <a:pt x="3693" y="9383"/>
                  </a:cubicBezTo>
                  <a:cubicBezTo>
                    <a:pt x="3833" y="9383"/>
                    <a:pt x="4018" y="9383"/>
                    <a:pt x="4181" y="9359"/>
                  </a:cubicBezTo>
                  <a:lnTo>
                    <a:pt x="9035" y="8523"/>
                  </a:lnTo>
                  <a:cubicBezTo>
                    <a:pt x="10567" y="8245"/>
                    <a:pt x="11589" y="6805"/>
                    <a:pt x="11334" y="5272"/>
                  </a:cubicBezTo>
                  <a:cubicBezTo>
                    <a:pt x="11334" y="5226"/>
                    <a:pt x="10800" y="1835"/>
                    <a:pt x="10637" y="697"/>
                  </a:cubicBezTo>
                  <a:cubicBezTo>
                    <a:pt x="10544" y="186"/>
                    <a:pt x="9639" y="0"/>
                    <a:pt x="8593" y="0"/>
                  </a:cubicBezTo>
                  <a:close/>
                </a:path>
              </a:pathLst>
            </a:custGeom>
            <a:solidFill>
              <a:srgbClr val="0344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27"/>
            <p:cNvSpPr/>
            <p:nvPr/>
          </p:nvSpPr>
          <p:spPr>
            <a:xfrm>
              <a:off x="1324408" y="4406576"/>
              <a:ext cx="505093" cy="407795"/>
            </a:xfrm>
            <a:custGeom>
              <a:avLst/>
              <a:gdLst/>
              <a:ahLst/>
              <a:cxnLst/>
              <a:rect l="l" t="t" r="r" b="b"/>
              <a:pathLst>
                <a:path w="12054" h="9732" extrusionOk="0">
                  <a:moveTo>
                    <a:pt x="2950" y="1"/>
                  </a:moveTo>
                  <a:cubicBezTo>
                    <a:pt x="2485" y="1"/>
                    <a:pt x="2207" y="94"/>
                    <a:pt x="2114" y="326"/>
                  </a:cubicBezTo>
                  <a:cubicBezTo>
                    <a:pt x="1719" y="1394"/>
                    <a:pt x="465" y="4599"/>
                    <a:pt x="465" y="4599"/>
                  </a:cubicBezTo>
                  <a:cubicBezTo>
                    <a:pt x="0" y="5923"/>
                    <a:pt x="674" y="7409"/>
                    <a:pt x="2021" y="7897"/>
                  </a:cubicBezTo>
                  <a:lnTo>
                    <a:pt x="6666" y="9592"/>
                  </a:lnTo>
                  <a:cubicBezTo>
                    <a:pt x="6968" y="9708"/>
                    <a:pt x="7246" y="9732"/>
                    <a:pt x="7548" y="9732"/>
                  </a:cubicBezTo>
                  <a:cubicBezTo>
                    <a:pt x="8593" y="9732"/>
                    <a:pt x="9569" y="9081"/>
                    <a:pt x="9987" y="8036"/>
                  </a:cubicBezTo>
                  <a:cubicBezTo>
                    <a:pt x="9987" y="8036"/>
                    <a:pt x="11241" y="4831"/>
                    <a:pt x="11636" y="3786"/>
                  </a:cubicBezTo>
                  <a:cubicBezTo>
                    <a:pt x="12054" y="2625"/>
                    <a:pt x="5365" y="1"/>
                    <a:pt x="29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27"/>
            <p:cNvSpPr/>
            <p:nvPr/>
          </p:nvSpPr>
          <p:spPr>
            <a:xfrm>
              <a:off x="1311754" y="4396854"/>
              <a:ext cx="510959" cy="427238"/>
            </a:xfrm>
            <a:custGeom>
              <a:avLst/>
              <a:gdLst/>
              <a:ahLst/>
              <a:cxnLst/>
              <a:rect l="l" t="t" r="r" b="b"/>
              <a:pathLst>
                <a:path w="12194" h="10196" extrusionOk="0">
                  <a:moveTo>
                    <a:pt x="3182" y="465"/>
                  </a:moveTo>
                  <a:lnTo>
                    <a:pt x="3252" y="465"/>
                  </a:lnTo>
                  <a:cubicBezTo>
                    <a:pt x="5296" y="465"/>
                    <a:pt x="10567" y="2439"/>
                    <a:pt x="11566" y="3624"/>
                  </a:cubicBezTo>
                  <a:cubicBezTo>
                    <a:pt x="11659" y="3740"/>
                    <a:pt x="11705" y="3833"/>
                    <a:pt x="11682" y="3879"/>
                  </a:cubicBezTo>
                  <a:cubicBezTo>
                    <a:pt x="11264" y="4971"/>
                    <a:pt x="10056" y="8129"/>
                    <a:pt x="10033" y="8152"/>
                  </a:cubicBezTo>
                  <a:cubicBezTo>
                    <a:pt x="9685" y="9104"/>
                    <a:pt x="8779" y="9685"/>
                    <a:pt x="7827" y="9685"/>
                  </a:cubicBezTo>
                  <a:cubicBezTo>
                    <a:pt x="7548" y="9685"/>
                    <a:pt x="7270" y="9639"/>
                    <a:pt x="7014" y="9546"/>
                  </a:cubicBezTo>
                  <a:lnTo>
                    <a:pt x="2369" y="7874"/>
                  </a:lnTo>
                  <a:cubicBezTo>
                    <a:pt x="1138" y="7409"/>
                    <a:pt x="511" y="6062"/>
                    <a:pt x="976" y="4854"/>
                  </a:cubicBezTo>
                  <a:cubicBezTo>
                    <a:pt x="976" y="4831"/>
                    <a:pt x="2207" y="1626"/>
                    <a:pt x="2625" y="581"/>
                  </a:cubicBezTo>
                  <a:cubicBezTo>
                    <a:pt x="2648" y="512"/>
                    <a:pt x="2764" y="488"/>
                    <a:pt x="2903" y="465"/>
                  </a:cubicBezTo>
                  <a:close/>
                  <a:moveTo>
                    <a:pt x="3229" y="1"/>
                  </a:moveTo>
                  <a:cubicBezTo>
                    <a:pt x="3089" y="1"/>
                    <a:pt x="2950" y="1"/>
                    <a:pt x="2834" y="24"/>
                  </a:cubicBezTo>
                  <a:cubicBezTo>
                    <a:pt x="2509" y="94"/>
                    <a:pt x="2276" y="233"/>
                    <a:pt x="2184" y="442"/>
                  </a:cubicBezTo>
                  <a:cubicBezTo>
                    <a:pt x="1789" y="1510"/>
                    <a:pt x="535" y="4669"/>
                    <a:pt x="535" y="4738"/>
                  </a:cubicBezTo>
                  <a:cubicBezTo>
                    <a:pt x="0" y="6178"/>
                    <a:pt x="767" y="7804"/>
                    <a:pt x="2207" y="8338"/>
                  </a:cubicBezTo>
                  <a:lnTo>
                    <a:pt x="6852" y="10010"/>
                  </a:lnTo>
                  <a:cubicBezTo>
                    <a:pt x="7177" y="10126"/>
                    <a:pt x="7479" y="10196"/>
                    <a:pt x="7827" y="10196"/>
                  </a:cubicBezTo>
                  <a:cubicBezTo>
                    <a:pt x="9011" y="10196"/>
                    <a:pt x="10056" y="9453"/>
                    <a:pt x="10451" y="8338"/>
                  </a:cubicBezTo>
                  <a:cubicBezTo>
                    <a:pt x="10451" y="8292"/>
                    <a:pt x="11705" y="5110"/>
                    <a:pt x="12123" y="4065"/>
                  </a:cubicBezTo>
                  <a:cubicBezTo>
                    <a:pt x="12193" y="3833"/>
                    <a:pt x="12147" y="3600"/>
                    <a:pt x="11938" y="3345"/>
                  </a:cubicBezTo>
                  <a:cubicBezTo>
                    <a:pt x="10869" y="2044"/>
                    <a:pt x="5435" y="1"/>
                    <a:pt x="3229" y="1"/>
                  </a:cubicBezTo>
                  <a:close/>
                </a:path>
              </a:pathLst>
            </a:custGeom>
            <a:solidFill>
              <a:srgbClr val="0344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27"/>
            <p:cNvSpPr/>
            <p:nvPr/>
          </p:nvSpPr>
          <p:spPr>
            <a:xfrm>
              <a:off x="1126838" y="3189182"/>
              <a:ext cx="1461727" cy="1460721"/>
            </a:xfrm>
            <a:custGeom>
              <a:avLst/>
              <a:gdLst/>
              <a:ahLst/>
              <a:cxnLst/>
              <a:rect l="l" t="t" r="r" b="b"/>
              <a:pathLst>
                <a:path w="34884" h="34860" extrusionOk="0">
                  <a:moveTo>
                    <a:pt x="17419" y="1"/>
                  </a:moveTo>
                  <a:cubicBezTo>
                    <a:pt x="7781" y="1"/>
                    <a:pt x="1" y="7804"/>
                    <a:pt x="1" y="17419"/>
                  </a:cubicBezTo>
                  <a:cubicBezTo>
                    <a:pt x="1" y="27057"/>
                    <a:pt x="7827" y="34860"/>
                    <a:pt x="17419" y="34860"/>
                  </a:cubicBezTo>
                  <a:cubicBezTo>
                    <a:pt x="27034" y="34860"/>
                    <a:pt x="34883" y="27057"/>
                    <a:pt x="34883" y="17419"/>
                  </a:cubicBezTo>
                  <a:cubicBezTo>
                    <a:pt x="34883" y="7804"/>
                    <a:pt x="27057" y="1"/>
                    <a:pt x="1741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27"/>
            <p:cNvSpPr/>
            <p:nvPr/>
          </p:nvSpPr>
          <p:spPr>
            <a:xfrm>
              <a:off x="1125874" y="3258280"/>
              <a:ext cx="693905" cy="1334218"/>
            </a:xfrm>
            <a:custGeom>
              <a:avLst/>
              <a:gdLst/>
              <a:ahLst/>
              <a:cxnLst/>
              <a:rect l="l" t="t" r="r" b="b"/>
              <a:pathLst>
                <a:path w="16560" h="31841" extrusionOk="0">
                  <a:moveTo>
                    <a:pt x="10010" y="1"/>
                  </a:moveTo>
                  <a:cubicBezTo>
                    <a:pt x="4088" y="2787"/>
                    <a:pt x="1" y="8802"/>
                    <a:pt x="1" y="15793"/>
                  </a:cubicBezTo>
                  <a:cubicBezTo>
                    <a:pt x="1" y="22992"/>
                    <a:pt x="4390" y="29216"/>
                    <a:pt x="10591" y="31841"/>
                  </a:cubicBezTo>
                  <a:cubicBezTo>
                    <a:pt x="14283" y="28450"/>
                    <a:pt x="16559" y="22388"/>
                    <a:pt x="16559" y="15863"/>
                  </a:cubicBezTo>
                  <a:cubicBezTo>
                    <a:pt x="16559" y="9151"/>
                    <a:pt x="14051" y="3368"/>
                    <a:pt x="10010" y="1"/>
                  </a:cubicBezTo>
                  <a:close/>
                </a:path>
              </a:pathLst>
            </a:custGeom>
            <a:solidFill>
              <a:schemeClr val="lt1"/>
            </a:solidFill>
            <a:ln w="11600" cap="flat" cmpd="sng">
              <a:solidFill>
                <a:srgbClr val="BCBCBC"/>
              </a:solidFill>
              <a:prstDash val="solid"/>
              <a:miter lim="232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27"/>
            <p:cNvSpPr/>
            <p:nvPr/>
          </p:nvSpPr>
          <p:spPr>
            <a:xfrm>
              <a:off x="1057783" y="3179461"/>
              <a:ext cx="1538576" cy="1481170"/>
            </a:xfrm>
            <a:custGeom>
              <a:avLst/>
              <a:gdLst/>
              <a:ahLst/>
              <a:cxnLst/>
              <a:rect l="l" t="t" r="r" b="b"/>
              <a:pathLst>
                <a:path w="36718" h="35348" extrusionOk="0">
                  <a:moveTo>
                    <a:pt x="19067" y="465"/>
                  </a:moveTo>
                  <a:cubicBezTo>
                    <a:pt x="28589" y="465"/>
                    <a:pt x="36253" y="8152"/>
                    <a:pt x="36299" y="17674"/>
                  </a:cubicBezTo>
                  <a:cubicBezTo>
                    <a:pt x="36299" y="24641"/>
                    <a:pt x="32119" y="30912"/>
                    <a:pt x="25662" y="33559"/>
                  </a:cubicBezTo>
                  <a:cubicBezTo>
                    <a:pt x="23549" y="34418"/>
                    <a:pt x="21296" y="34860"/>
                    <a:pt x="19067" y="34860"/>
                  </a:cubicBezTo>
                  <a:cubicBezTo>
                    <a:pt x="14608" y="34860"/>
                    <a:pt x="10195" y="33118"/>
                    <a:pt x="6898" y="29820"/>
                  </a:cubicBezTo>
                  <a:cubicBezTo>
                    <a:pt x="1974" y="24873"/>
                    <a:pt x="511" y="17511"/>
                    <a:pt x="3182" y="11055"/>
                  </a:cubicBezTo>
                  <a:cubicBezTo>
                    <a:pt x="5829" y="4668"/>
                    <a:pt x="12100" y="465"/>
                    <a:pt x="19067" y="465"/>
                  </a:cubicBezTo>
                  <a:close/>
                  <a:moveTo>
                    <a:pt x="19067" y="0"/>
                  </a:moveTo>
                  <a:cubicBezTo>
                    <a:pt x="14492" y="0"/>
                    <a:pt x="9963" y="1789"/>
                    <a:pt x="6572" y="5156"/>
                  </a:cubicBezTo>
                  <a:cubicBezTo>
                    <a:pt x="1510" y="10219"/>
                    <a:pt x="0" y="17813"/>
                    <a:pt x="2740" y="24432"/>
                  </a:cubicBezTo>
                  <a:cubicBezTo>
                    <a:pt x="5458" y="31028"/>
                    <a:pt x="11914" y="35347"/>
                    <a:pt x="19044" y="35347"/>
                  </a:cubicBezTo>
                  <a:cubicBezTo>
                    <a:pt x="28798" y="35347"/>
                    <a:pt x="36694" y="27428"/>
                    <a:pt x="36717" y="17697"/>
                  </a:cubicBezTo>
                  <a:cubicBezTo>
                    <a:pt x="36717" y="10567"/>
                    <a:pt x="32421" y="4111"/>
                    <a:pt x="25802" y="1371"/>
                  </a:cubicBezTo>
                  <a:cubicBezTo>
                    <a:pt x="23665" y="442"/>
                    <a:pt x="21366" y="0"/>
                    <a:pt x="19067" y="0"/>
                  </a:cubicBezTo>
                  <a:close/>
                </a:path>
              </a:pathLst>
            </a:custGeom>
            <a:solidFill>
              <a:srgbClr val="0344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27"/>
            <p:cNvSpPr/>
            <p:nvPr/>
          </p:nvSpPr>
          <p:spPr>
            <a:xfrm>
              <a:off x="1898556" y="4357927"/>
              <a:ext cx="322146" cy="300734"/>
            </a:xfrm>
            <a:custGeom>
              <a:avLst/>
              <a:gdLst/>
              <a:ahLst/>
              <a:cxnLst/>
              <a:rect l="l" t="t" r="r" b="b"/>
              <a:pathLst>
                <a:path w="7688" h="7177" extrusionOk="0">
                  <a:moveTo>
                    <a:pt x="7688" y="1"/>
                  </a:moveTo>
                  <a:lnTo>
                    <a:pt x="7688" y="1"/>
                  </a:lnTo>
                  <a:cubicBezTo>
                    <a:pt x="7455" y="94"/>
                    <a:pt x="7246" y="186"/>
                    <a:pt x="7014" y="256"/>
                  </a:cubicBezTo>
                  <a:cubicBezTo>
                    <a:pt x="6155" y="1859"/>
                    <a:pt x="5110" y="3229"/>
                    <a:pt x="3856" y="4274"/>
                  </a:cubicBezTo>
                  <a:cubicBezTo>
                    <a:pt x="2671" y="5249"/>
                    <a:pt x="1394" y="6132"/>
                    <a:pt x="1" y="6759"/>
                  </a:cubicBezTo>
                  <a:lnTo>
                    <a:pt x="163" y="7177"/>
                  </a:lnTo>
                  <a:cubicBezTo>
                    <a:pt x="1603" y="6480"/>
                    <a:pt x="2927" y="5644"/>
                    <a:pt x="4158" y="4599"/>
                  </a:cubicBezTo>
                  <a:cubicBezTo>
                    <a:pt x="5551" y="3438"/>
                    <a:pt x="6735" y="1835"/>
                    <a:pt x="7688" y="1"/>
                  </a:cubicBezTo>
                  <a:close/>
                </a:path>
              </a:pathLst>
            </a:custGeom>
            <a:solidFill>
              <a:srgbClr val="0344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27"/>
            <p:cNvSpPr/>
            <p:nvPr/>
          </p:nvSpPr>
          <p:spPr>
            <a:xfrm>
              <a:off x="1130735" y="3210595"/>
              <a:ext cx="1041319" cy="1425691"/>
            </a:xfrm>
            <a:custGeom>
              <a:avLst/>
              <a:gdLst/>
              <a:ahLst/>
              <a:cxnLst/>
              <a:rect l="l" t="t" r="r" b="b"/>
              <a:pathLst>
                <a:path w="24851" h="34024" extrusionOk="0">
                  <a:moveTo>
                    <a:pt x="12844" y="1"/>
                  </a:moveTo>
                  <a:cubicBezTo>
                    <a:pt x="5435" y="2044"/>
                    <a:pt x="1" y="8802"/>
                    <a:pt x="1" y="16815"/>
                  </a:cubicBezTo>
                  <a:cubicBezTo>
                    <a:pt x="1" y="25501"/>
                    <a:pt x="6341" y="32700"/>
                    <a:pt x="14632" y="34024"/>
                  </a:cubicBezTo>
                  <a:cubicBezTo>
                    <a:pt x="20693" y="30958"/>
                    <a:pt x="24850" y="24688"/>
                    <a:pt x="24850" y="17419"/>
                  </a:cubicBezTo>
                  <a:cubicBezTo>
                    <a:pt x="24850" y="9476"/>
                    <a:pt x="19857" y="2671"/>
                    <a:pt x="12844" y="1"/>
                  </a:cubicBezTo>
                  <a:close/>
                </a:path>
              </a:pathLst>
            </a:custGeom>
            <a:solidFill>
              <a:srgbClr val="FCFCFC">
                <a:alpha val="10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27"/>
            <p:cNvSpPr/>
            <p:nvPr/>
          </p:nvSpPr>
          <p:spPr>
            <a:xfrm>
              <a:off x="2002684" y="4464024"/>
              <a:ext cx="42" cy="4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27"/>
            <p:cNvSpPr/>
            <p:nvPr/>
          </p:nvSpPr>
          <p:spPr>
            <a:xfrm>
              <a:off x="1355542" y="4142883"/>
              <a:ext cx="196607" cy="254977"/>
            </a:xfrm>
            <a:custGeom>
              <a:avLst/>
              <a:gdLst/>
              <a:ahLst/>
              <a:cxnLst/>
              <a:rect l="l" t="t" r="r" b="b"/>
              <a:pathLst>
                <a:path w="4692" h="6085" extrusionOk="0">
                  <a:moveTo>
                    <a:pt x="999" y="93"/>
                  </a:moveTo>
                  <a:cubicBezTo>
                    <a:pt x="1" y="604"/>
                    <a:pt x="1278" y="3646"/>
                    <a:pt x="2996" y="5202"/>
                  </a:cubicBezTo>
                  <a:cubicBezTo>
                    <a:pt x="3414" y="5551"/>
                    <a:pt x="3832" y="5829"/>
                    <a:pt x="4297" y="6062"/>
                  </a:cubicBezTo>
                  <a:cubicBezTo>
                    <a:pt x="4390" y="6085"/>
                    <a:pt x="4460" y="6085"/>
                    <a:pt x="4506" y="6062"/>
                  </a:cubicBezTo>
                  <a:cubicBezTo>
                    <a:pt x="4622" y="5992"/>
                    <a:pt x="4692" y="5829"/>
                    <a:pt x="4552" y="5690"/>
                  </a:cubicBezTo>
                  <a:cubicBezTo>
                    <a:pt x="3925" y="4900"/>
                    <a:pt x="3391" y="4064"/>
                    <a:pt x="2996" y="3159"/>
                  </a:cubicBezTo>
                  <a:cubicBezTo>
                    <a:pt x="2369" y="1649"/>
                    <a:pt x="2160" y="116"/>
                    <a:pt x="1533" y="0"/>
                  </a:cubicBezTo>
                  <a:cubicBezTo>
                    <a:pt x="1324" y="0"/>
                    <a:pt x="1115" y="23"/>
                    <a:pt x="999" y="93"/>
                  </a:cubicBezTo>
                  <a:close/>
                </a:path>
              </a:pathLst>
            </a:custGeom>
            <a:solidFill>
              <a:srgbClr val="FCFC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27"/>
            <p:cNvSpPr/>
            <p:nvPr/>
          </p:nvSpPr>
          <p:spPr>
            <a:xfrm>
              <a:off x="1550179" y="3376026"/>
              <a:ext cx="995561" cy="1026695"/>
            </a:xfrm>
            <a:custGeom>
              <a:avLst/>
              <a:gdLst/>
              <a:ahLst/>
              <a:cxnLst/>
              <a:rect l="l" t="t" r="r" b="b"/>
              <a:pathLst>
                <a:path w="23759" h="24502" extrusionOk="0">
                  <a:moveTo>
                    <a:pt x="23758" y="12263"/>
                  </a:moveTo>
                  <a:cubicBezTo>
                    <a:pt x="23758" y="19021"/>
                    <a:pt x="18440" y="24502"/>
                    <a:pt x="11891" y="24502"/>
                  </a:cubicBezTo>
                  <a:cubicBezTo>
                    <a:pt x="5319" y="24502"/>
                    <a:pt x="0" y="19021"/>
                    <a:pt x="0" y="12263"/>
                  </a:cubicBezTo>
                  <a:cubicBezTo>
                    <a:pt x="0" y="5482"/>
                    <a:pt x="5319" y="1"/>
                    <a:pt x="11891" y="1"/>
                  </a:cubicBezTo>
                  <a:cubicBezTo>
                    <a:pt x="18440" y="1"/>
                    <a:pt x="23758" y="5482"/>
                    <a:pt x="23758" y="12263"/>
                  </a:cubicBezTo>
                  <a:close/>
                </a:path>
              </a:pathLst>
            </a:custGeom>
            <a:solidFill>
              <a:srgbClr val="E2BFA1"/>
            </a:solidFill>
            <a:ln w="11025" cap="flat" cmpd="sng">
              <a:solidFill>
                <a:srgbClr val="034444"/>
              </a:solidFill>
              <a:prstDash val="solid"/>
              <a:miter lim="232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27"/>
            <p:cNvSpPr/>
            <p:nvPr/>
          </p:nvSpPr>
          <p:spPr>
            <a:xfrm>
              <a:off x="1374021" y="4236284"/>
              <a:ext cx="401971" cy="210267"/>
            </a:xfrm>
            <a:custGeom>
              <a:avLst/>
              <a:gdLst/>
              <a:ahLst/>
              <a:cxnLst/>
              <a:rect l="l" t="t" r="r" b="b"/>
              <a:pathLst>
                <a:path w="9593" h="5018" extrusionOk="0">
                  <a:moveTo>
                    <a:pt x="7990" y="5017"/>
                  </a:moveTo>
                  <a:lnTo>
                    <a:pt x="1603" y="5017"/>
                  </a:lnTo>
                  <a:cubicBezTo>
                    <a:pt x="721" y="5017"/>
                    <a:pt x="1" y="4320"/>
                    <a:pt x="1" y="3438"/>
                  </a:cubicBezTo>
                  <a:lnTo>
                    <a:pt x="1" y="1603"/>
                  </a:lnTo>
                  <a:cubicBezTo>
                    <a:pt x="1" y="721"/>
                    <a:pt x="698" y="1"/>
                    <a:pt x="1603" y="1"/>
                  </a:cubicBezTo>
                  <a:lnTo>
                    <a:pt x="7990" y="1"/>
                  </a:lnTo>
                  <a:cubicBezTo>
                    <a:pt x="8849" y="1"/>
                    <a:pt x="9592" y="697"/>
                    <a:pt x="9592" y="1603"/>
                  </a:cubicBezTo>
                  <a:lnTo>
                    <a:pt x="9592" y="3438"/>
                  </a:lnTo>
                  <a:cubicBezTo>
                    <a:pt x="9546" y="4320"/>
                    <a:pt x="8849" y="5017"/>
                    <a:pt x="7990" y="5017"/>
                  </a:cubicBezTo>
                  <a:close/>
                </a:path>
              </a:pathLst>
            </a:custGeom>
            <a:solidFill>
              <a:srgbClr val="CECECE"/>
            </a:solidFill>
            <a:ln w="11025" cap="flat" cmpd="sng">
              <a:solidFill>
                <a:schemeClr val="accent5"/>
              </a:solidFill>
              <a:prstDash val="solid"/>
              <a:miter lim="232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27"/>
            <p:cNvSpPr/>
            <p:nvPr/>
          </p:nvSpPr>
          <p:spPr>
            <a:xfrm>
              <a:off x="2165182" y="4368654"/>
              <a:ext cx="49696" cy="96376"/>
            </a:xfrm>
            <a:custGeom>
              <a:avLst/>
              <a:gdLst/>
              <a:ahLst/>
              <a:cxnLst/>
              <a:rect l="l" t="t" r="r" b="b"/>
              <a:pathLst>
                <a:path w="1186" h="2300" extrusionOk="0">
                  <a:moveTo>
                    <a:pt x="419" y="0"/>
                  </a:moveTo>
                  <a:cubicBezTo>
                    <a:pt x="326" y="0"/>
                    <a:pt x="256" y="93"/>
                    <a:pt x="256" y="186"/>
                  </a:cubicBezTo>
                  <a:lnTo>
                    <a:pt x="1" y="2137"/>
                  </a:lnTo>
                  <a:cubicBezTo>
                    <a:pt x="1" y="2206"/>
                    <a:pt x="71" y="2299"/>
                    <a:pt x="163" y="2299"/>
                  </a:cubicBezTo>
                  <a:lnTo>
                    <a:pt x="976" y="2299"/>
                  </a:lnTo>
                  <a:cubicBezTo>
                    <a:pt x="1069" y="2299"/>
                    <a:pt x="1162" y="2206"/>
                    <a:pt x="1185" y="2137"/>
                  </a:cubicBezTo>
                  <a:lnTo>
                    <a:pt x="930" y="186"/>
                  </a:lnTo>
                  <a:cubicBezTo>
                    <a:pt x="930" y="93"/>
                    <a:pt x="837" y="0"/>
                    <a:pt x="744" y="0"/>
                  </a:cubicBezTo>
                  <a:close/>
                </a:path>
              </a:pathLst>
            </a:custGeom>
            <a:solidFill>
              <a:srgbClr val="FFFFFF"/>
            </a:solidFill>
            <a:ln w="11600" cap="flat" cmpd="sng">
              <a:solidFill>
                <a:srgbClr val="BCBCBC"/>
              </a:solidFill>
              <a:prstDash val="solid"/>
              <a:miter lim="232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27"/>
            <p:cNvSpPr/>
            <p:nvPr/>
          </p:nvSpPr>
          <p:spPr>
            <a:xfrm>
              <a:off x="1782738" y="3920004"/>
              <a:ext cx="184958" cy="150891"/>
            </a:xfrm>
            <a:custGeom>
              <a:avLst/>
              <a:gdLst/>
              <a:ahLst/>
              <a:cxnLst/>
              <a:rect l="l" t="t" r="r" b="b"/>
              <a:pathLst>
                <a:path w="4414" h="3601" extrusionOk="0">
                  <a:moveTo>
                    <a:pt x="2207" y="1"/>
                  </a:moveTo>
                  <a:cubicBezTo>
                    <a:pt x="999" y="1"/>
                    <a:pt x="1" y="814"/>
                    <a:pt x="1" y="1789"/>
                  </a:cubicBezTo>
                  <a:cubicBezTo>
                    <a:pt x="1" y="2788"/>
                    <a:pt x="999" y="3601"/>
                    <a:pt x="2207" y="3601"/>
                  </a:cubicBezTo>
                  <a:cubicBezTo>
                    <a:pt x="3415" y="3601"/>
                    <a:pt x="4413" y="2788"/>
                    <a:pt x="4413" y="1789"/>
                  </a:cubicBezTo>
                  <a:cubicBezTo>
                    <a:pt x="4413" y="814"/>
                    <a:pt x="3415" y="1"/>
                    <a:pt x="22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27"/>
            <p:cNvSpPr/>
            <p:nvPr/>
          </p:nvSpPr>
          <p:spPr>
            <a:xfrm rot="-199880">
              <a:off x="2402555" y="3920005"/>
              <a:ext cx="135306" cy="150894"/>
            </a:xfrm>
            <a:custGeom>
              <a:avLst/>
              <a:gdLst/>
              <a:ahLst/>
              <a:cxnLst/>
              <a:rect l="l" t="t" r="r" b="b"/>
              <a:pathLst>
                <a:path w="3229" h="3601" extrusionOk="0">
                  <a:moveTo>
                    <a:pt x="2207" y="1"/>
                  </a:moveTo>
                  <a:cubicBezTo>
                    <a:pt x="999" y="1"/>
                    <a:pt x="0" y="814"/>
                    <a:pt x="0" y="1812"/>
                  </a:cubicBezTo>
                  <a:cubicBezTo>
                    <a:pt x="0" y="2788"/>
                    <a:pt x="976" y="3601"/>
                    <a:pt x="2207" y="3601"/>
                  </a:cubicBezTo>
                  <a:lnTo>
                    <a:pt x="2346" y="3601"/>
                  </a:lnTo>
                  <a:cubicBezTo>
                    <a:pt x="2810" y="2532"/>
                    <a:pt x="3112" y="1394"/>
                    <a:pt x="3228" y="210"/>
                  </a:cubicBezTo>
                  <a:cubicBezTo>
                    <a:pt x="2903" y="71"/>
                    <a:pt x="2578" y="1"/>
                    <a:pt x="22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27"/>
            <p:cNvSpPr/>
            <p:nvPr/>
          </p:nvSpPr>
          <p:spPr>
            <a:xfrm>
              <a:off x="2050369" y="3851912"/>
              <a:ext cx="90551" cy="89546"/>
            </a:xfrm>
            <a:custGeom>
              <a:avLst/>
              <a:gdLst/>
              <a:ahLst/>
              <a:cxnLst/>
              <a:rect l="l" t="t" r="r" b="b"/>
              <a:pathLst>
                <a:path w="2161" h="2137" extrusionOk="0">
                  <a:moveTo>
                    <a:pt x="1069" y="0"/>
                  </a:moveTo>
                  <a:cubicBezTo>
                    <a:pt x="488" y="0"/>
                    <a:pt x="0" y="488"/>
                    <a:pt x="0" y="1068"/>
                  </a:cubicBezTo>
                  <a:cubicBezTo>
                    <a:pt x="0" y="1672"/>
                    <a:pt x="488" y="2137"/>
                    <a:pt x="1069" y="2137"/>
                  </a:cubicBezTo>
                  <a:cubicBezTo>
                    <a:pt x="1673" y="2137"/>
                    <a:pt x="2160" y="1672"/>
                    <a:pt x="2160" y="1068"/>
                  </a:cubicBezTo>
                  <a:cubicBezTo>
                    <a:pt x="2160" y="488"/>
                    <a:pt x="1673" y="0"/>
                    <a:pt x="106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27"/>
            <p:cNvSpPr/>
            <p:nvPr/>
          </p:nvSpPr>
          <p:spPr>
            <a:xfrm>
              <a:off x="2282928" y="3851912"/>
              <a:ext cx="89588" cy="89546"/>
            </a:xfrm>
            <a:custGeom>
              <a:avLst/>
              <a:gdLst/>
              <a:ahLst/>
              <a:cxnLst/>
              <a:rect l="l" t="t" r="r" b="b"/>
              <a:pathLst>
                <a:path w="2138" h="2137" extrusionOk="0">
                  <a:moveTo>
                    <a:pt x="1069" y="0"/>
                  </a:moveTo>
                  <a:cubicBezTo>
                    <a:pt x="465" y="0"/>
                    <a:pt x="1" y="488"/>
                    <a:pt x="1" y="1068"/>
                  </a:cubicBezTo>
                  <a:cubicBezTo>
                    <a:pt x="1" y="1672"/>
                    <a:pt x="465" y="2137"/>
                    <a:pt x="1069" y="2137"/>
                  </a:cubicBezTo>
                  <a:cubicBezTo>
                    <a:pt x="1673" y="2137"/>
                    <a:pt x="2138" y="1672"/>
                    <a:pt x="2138" y="1068"/>
                  </a:cubicBezTo>
                  <a:cubicBezTo>
                    <a:pt x="2138" y="488"/>
                    <a:pt x="1673" y="0"/>
                    <a:pt x="106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27"/>
            <p:cNvSpPr/>
            <p:nvPr/>
          </p:nvSpPr>
          <p:spPr>
            <a:xfrm>
              <a:off x="2006581" y="3768191"/>
              <a:ext cx="178128" cy="29248"/>
            </a:xfrm>
            <a:custGeom>
              <a:avLst/>
              <a:gdLst/>
              <a:ahLst/>
              <a:cxnLst/>
              <a:rect l="l" t="t" r="r" b="b"/>
              <a:pathLst>
                <a:path w="4251" h="698" extrusionOk="0">
                  <a:moveTo>
                    <a:pt x="349" y="1"/>
                  </a:moveTo>
                  <a:cubicBezTo>
                    <a:pt x="140" y="1"/>
                    <a:pt x="0" y="140"/>
                    <a:pt x="0" y="349"/>
                  </a:cubicBezTo>
                  <a:cubicBezTo>
                    <a:pt x="0" y="558"/>
                    <a:pt x="140" y="698"/>
                    <a:pt x="349" y="698"/>
                  </a:cubicBezTo>
                  <a:lnTo>
                    <a:pt x="3902" y="698"/>
                  </a:lnTo>
                  <a:cubicBezTo>
                    <a:pt x="4088" y="698"/>
                    <a:pt x="4250" y="558"/>
                    <a:pt x="4250" y="349"/>
                  </a:cubicBezTo>
                  <a:cubicBezTo>
                    <a:pt x="4250" y="140"/>
                    <a:pt x="4088" y="1"/>
                    <a:pt x="390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27"/>
            <p:cNvSpPr/>
            <p:nvPr/>
          </p:nvSpPr>
          <p:spPr>
            <a:xfrm>
              <a:off x="2239140" y="3768191"/>
              <a:ext cx="177164" cy="29248"/>
            </a:xfrm>
            <a:custGeom>
              <a:avLst/>
              <a:gdLst/>
              <a:ahLst/>
              <a:cxnLst/>
              <a:rect l="l" t="t" r="r" b="b"/>
              <a:pathLst>
                <a:path w="4228" h="698" extrusionOk="0">
                  <a:moveTo>
                    <a:pt x="349" y="1"/>
                  </a:moveTo>
                  <a:cubicBezTo>
                    <a:pt x="140" y="1"/>
                    <a:pt x="1" y="140"/>
                    <a:pt x="1" y="349"/>
                  </a:cubicBezTo>
                  <a:cubicBezTo>
                    <a:pt x="1" y="558"/>
                    <a:pt x="140" y="698"/>
                    <a:pt x="349" y="698"/>
                  </a:cubicBezTo>
                  <a:lnTo>
                    <a:pt x="3879" y="698"/>
                  </a:lnTo>
                  <a:cubicBezTo>
                    <a:pt x="4065" y="698"/>
                    <a:pt x="4228" y="558"/>
                    <a:pt x="4228" y="349"/>
                  </a:cubicBezTo>
                  <a:cubicBezTo>
                    <a:pt x="4228" y="140"/>
                    <a:pt x="4088" y="1"/>
                    <a:pt x="387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27"/>
            <p:cNvSpPr/>
            <p:nvPr/>
          </p:nvSpPr>
          <p:spPr>
            <a:xfrm>
              <a:off x="2184667" y="3983277"/>
              <a:ext cx="67170" cy="29248"/>
            </a:xfrm>
            <a:custGeom>
              <a:avLst/>
              <a:gdLst/>
              <a:ahLst/>
              <a:cxnLst/>
              <a:rect l="l" t="t" r="r" b="b"/>
              <a:pathLst>
                <a:path w="1603" h="698" extrusionOk="0">
                  <a:moveTo>
                    <a:pt x="349" y="0"/>
                  </a:moveTo>
                  <a:cubicBezTo>
                    <a:pt x="140" y="0"/>
                    <a:pt x="0" y="140"/>
                    <a:pt x="0" y="349"/>
                  </a:cubicBezTo>
                  <a:cubicBezTo>
                    <a:pt x="0" y="558"/>
                    <a:pt x="140" y="697"/>
                    <a:pt x="349" y="697"/>
                  </a:cubicBezTo>
                  <a:lnTo>
                    <a:pt x="1278" y="697"/>
                  </a:lnTo>
                  <a:cubicBezTo>
                    <a:pt x="1463" y="697"/>
                    <a:pt x="1603" y="558"/>
                    <a:pt x="1603" y="349"/>
                  </a:cubicBezTo>
                  <a:cubicBezTo>
                    <a:pt x="1603" y="140"/>
                    <a:pt x="1463" y="0"/>
                    <a:pt x="127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27"/>
            <p:cNvSpPr/>
            <p:nvPr/>
          </p:nvSpPr>
          <p:spPr>
            <a:xfrm>
              <a:off x="1531700" y="3403262"/>
              <a:ext cx="42" cy="277395"/>
            </a:xfrm>
            <a:custGeom>
              <a:avLst/>
              <a:gdLst/>
              <a:ahLst/>
              <a:cxnLst/>
              <a:rect l="l" t="t" r="r" b="b"/>
              <a:pathLst>
                <a:path w="1" h="6620" fill="none" extrusionOk="0">
                  <a:moveTo>
                    <a:pt x="0" y="1"/>
                  </a:moveTo>
                  <a:lnTo>
                    <a:pt x="0" y="6620"/>
                  </a:lnTo>
                </a:path>
              </a:pathLst>
            </a:custGeom>
            <a:noFill/>
            <a:ln w="116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27"/>
            <p:cNvSpPr/>
            <p:nvPr/>
          </p:nvSpPr>
          <p:spPr>
            <a:xfrm>
              <a:off x="1606622" y="3403262"/>
              <a:ext cx="42" cy="368868"/>
            </a:xfrm>
            <a:custGeom>
              <a:avLst/>
              <a:gdLst/>
              <a:ahLst/>
              <a:cxnLst/>
              <a:rect l="l" t="t" r="r" b="b"/>
              <a:pathLst>
                <a:path w="1" h="8803" fill="none" extrusionOk="0">
                  <a:moveTo>
                    <a:pt x="0" y="1"/>
                  </a:moveTo>
                  <a:lnTo>
                    <a:pt x="0" y="8803"/>
                  </a:lnTo>
                </a:path>
              </a:pathLst>
            </a:custGeom>
            <a:noFill/>
            <a:ln w="116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27"/>
            <p:cNvSpPr/>
            <p:nvPr/>
          </p:nvSpPr>
          <p:spPr>
            <a:xfrm>
              <a:off x="1680580" y="3403262"/>
              <a:ext cx="42" cy="520680"/>
            </a:xfrm>
            <a:custGeom>
              <a:avLst/>
              <a:gdLst/>
              <a:ahLst/>
              <a:cxnLst/>
              <a:rect l="l" t="t" r="r" b="b"/>
              <a:pathLst>
                <a:path w="1" h="12426" fill="none" extrusionOk="0">
                  <a:moveTo>
                    <a:pt x="0" y="1"/>
                  </a:moveTo>
                  <a:lnTo>
                    <a:pt x="0" y="12426"/>
                  </a:lnTo>
                </a:path>
              </a:pathLst>
            </a:custGeom>
            <a:noFill/>
            <a:ln w="116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27"/>
            <p:cNvSpPr/>
            <p:nvPr/>
          </p:nvSpPr>
          <p:spPr>
            <a:xfrm>
              <a:off x="1754538" y="3403262"/>
              <a:ext cx="42" cy="277395"/>
            </a:xfrm>
            <a:custGeom>
              <a:avLst/>
              <a:gdLst/>
              <a:ahLst/>
              <a:cxnLst/>
              <a:rect l="l" t="t" r="r" b="b"/>
              <a:pathLst>
                <a:path w="1" h="6620" fill="none" extrusionOk="0">
                  <a:moveTo>
                    <a:pt x="0" y="1"/>
                  </a:moveTo>
                  <a:lnTo>
                    <a:pt x="0" y="6620"/>
                  </a:lnTo>
                </a:path>
              </a:pathLst>
            </a:custGeom>
            <a:noFill/>
            <a:ln w="116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27"/>
            <p:cNvSpPr/>
            <p:nvPr/>
          </p:nvSpPr>
          <p:spPr>
            <a:xfrm>
              <a:off x="1228075" y="3949210"/>
              <a:ext cx="195643" cy="255982"/>
            </a:xfrm>
            <a:custGeom>
              <a:avLst/>
              <a:gdLst/>
              <a:ahLst/>
              <a:cxnLst/>
              <a:rect l="l" t="t" r="r" b="b"/>
              <a:pathLst>
                <a:path w="4669" h="6109" extrusionOk="0">
                  <a:moveTo>
                    <a:pt x="999" y="93"/>
                  </a:moveTo>
                  <a:cubicBezTo>
                    <a:pt x="0" y="604"/>
                    <a:pt x="1278" y="3670"/>
                    <a:pt x="2996" y="5203"/>
                  </a:cubicBezTo>
                  <a:cubicBezTo>
                    <a:pt x="3391" y="5551"/>
                    <a:pt x="3832" y="5830"/>
                    <a:pt x="4297" y="6062"/>
                  </a:cubicBezTo>
                  <a:cubicBezTo>
                    <a:pt x="4390" y="6108"/>
                    <a:pt x="4436" y="6108"/>
                    <a:pt x="4506" y="6062"/>
                  </a:cubicBezTo>
                  <a:cubicBezTo>
                    <a:pt x="4622" y="6016"/>
                    <a:pt x="4668" y="5830"/>
                    <a:pt x="4552" y="5690"/>
                  </a:cubicBezTo>
                  <a:cubicBezTo>
                    <a:pt x="3925" y="4901"/>
                    <a:pt x="3391" y="4065"/>
                    <a:pt x="2996" y="3159"/>
                  </a:cubicBezTo>
                  <a:cubicBezTo>
                    <a:pt x="2346" y="1649"/>
                    <a:pt x="2137" y="117"/>
                    <a:pt x="1533" y="1"/>
                  </a:cubicBezTo>
                  <a:cubicBezTo>
                    <a:pt x="1347" y="1"/>
                    <a:pt x="1138" y="1"/>
                    <a:pt x="999" y="93"/>
                  </a:cubicBez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27"/>
            <p:cNvSpPr/>
            <p:nvPr/>
          </p:nvSpPr>
          <p:spPr>
            <a:xfrm>
              <a:off x="1305929" y="3533663"/>
              <a:ext cx="91515" cy="122691"/>
            </a:xfrm>
            <a:custGeom>
              <a:avLst/>
              <a:gdLst/>
              <a:ahLst/>
              <a:cxnLst/>
              <a:rect l="l" t="t" r="r" b="b"/>
              <a:pathLst>
                <a:path w="2184" h="2928" extrusionOk="0">
                  <a:moveTo>
                    <a:pt x="1951" y="373"/>
                  </a:moveTo>
                  <a:cubicBezTo>
                    <a:pt x="1765" y="117"/>
                    <a:pt x="1533" y="1"/>
                    <a:pt x="1301" y="1"/>
                  </a:cubicBezTo>
                  <a:cubicBezTo>
                    <a:pt x="1231" y="1"/>
                    <a:pt x="1138" y="1"/>
                    <a:pt x="1068" y="24"/>
                  </a:cubicBezTo>
                  <a:cubicBezTo>
                    <a:pt x="488" y="233"/>
                    <a:pt x="0" y="1092"/>
                    <a:pt x="23" y="1929"/>
                  </a:cubicBezTo>
                  <a:cubicBezTo>
                    <a:pt x="23" y="2207"/>
                    <a:pt x="116" y="2463"/>
                    <a:pt x="209" y="2695"/>
                  </a:cubicBezTo>
                  <a:cubicBezTo>
                    <a:pt x="302" y="2834"/>
                    <a:pt x="441" y="2927"/>
                    <a:pt x="581" y="2927"/>
                  </a:cubicBezTo>
                  <a:lnTo>
                    <a:pt x="604" y="2927"/>
                  </a:lnTo>
                  <a:cubicBezTo>
                    <a:pt x="767" y="2927"/>
                    <a:pt x="836" y="2811"/>
                    <a:pt x="883" y="2695"/>
                  </a:cubicBezTo>
                  <a:cubicBezTo>
                    <a:pt x="929" y="2347"/>
                    <a:pt x="1045" y="2021"/>
                    <a:pt x="1254" y="1743"/>
                  </a:cubicBezTo>
                  <a:cubicBezTo>
                    <a:pt x="1370" y="1580"/>
                    <a:pt x="1486" y="1441"/>
                    <a:pt x="1626" y="1301"/>
                  </a:cubicBezTo>
                  <a:cubicBezTo>
                    <a:pt x="1881" y="1000"/>
                    <a:pt x="2183" y="698"/>
                    <a:pt x="1951" y="373"/>
                  </a:cubicBez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27"/>
            <p:cNvSpPr/>
            <p:nvPr/>
          </p:nvSpPr>
          <p:spPr>
            <a:xfrm>
              <a:off x="1381815" y="3573596"/>
              <a:ext cx="64278" cy="82757"/>
            </a:xfrm>
            <a:custGeom>
              <a:avLst/>
              <a:gdLst/>
              <a:ahLst/>
              <a:cxnLst/>
              <a:rect l="l" t="t" r="r" b="b"/>
              <a:pathLst>
                <a:path w="1534" h="1975" extrusionOk="0">
                  <a:moveTo>
                    <a:pt x="1348" y="256"/>
                  </a:moveTo>
                  <a:cubicBezTo>
                    <a:pt x="1278" y="93"/>
                    <a:pt x="1092" y="0"/>
                    <a:pt x="883" y="0"/>
                  </a:cubicBezTo>
                  <a:cubicBezTo>
                    <a:pt x="837" y="0"/>
                    <a:pt x="767" y="0"/>
                    <a:pt x="721" y="23"/>
                  </a:cubicBezTo>
                  <a:cubicBezTo>
                    <a:pt x="349" y="163"/>
                    <a:pt x="1" y="743"/>
                    <a:pt x="24" y="1277"/>
                  </a:cubicBezTo>
                  <a:cubicBezTo>
                    <a:pt x="24" y="1440"/>
                    <a:pt x="47" y="1626"/>
                    <a:pt x="117" y="1765"/>
                  </a:cubicBezTo>
                  <a:cubicBezTo>
                    <a:pt x="163" y="1881"/>
                    <a:pt x="279" y="1974"/>
                    <a:pt x="419" y="1974"/>
                  </a:cubicBezTo>
                  <a:lnTo>
                    <a:pt x="465" y="1974"/>
                  </a:lnTo>
                  <a:cubicBezTo>
                    <a:pt x="581" y="1974"/>
                    <a:pt x="697" y="1881"/>
                    <a:pt x="721" y="1742"/>
                  </a:cubicBezTo>
                  <a:cubicBezTo>
                    <a:pt x="744" y="1533"/>
                    <a:pt x="813" y="1370"/>
                    <a:pt x="930" y="1185"/>
                  </a:cubicBezTo>
                  <a:cubicBezTo>
                    <a:pt x="999" y="1092"/>
                    <a:pt x="1069" y="1022"/>
                    <a:pt x="1162" y="929"/>
                  </a:cubicBezTo>
                  <a:cubicBezTo>
                    <a:pt x="1301" y="743"/>
                    <a:pt x="1533" y="511"/>
                    <a:pt x="1348" y="256"/>
                  </a:cubicBez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4" name="Google Shape;334;p27"/>
          <p:cNvGrpSpPr/>
          <p:nvPr/>
        </p:nvGrpSpPr>
        <p:grpSpPr>
          <a:xfrm>
            <a:off x="2368278" y="3632502"/>
            <a:ext cx="1175894" cy="1256981"/>
            <a:chOff x="1577875" y="1935775"/>
            <a:chExt cx="917950" cy="981250"/>
          </a:xfrm>
        </p:grpSpPr>
        <p:sp>
          <p:nvSpPr>
            <p:cNvPr id="335" name="Google Shape;335;p27"/>
            <p:cNvSpPr/>
            <p:nvPr/>
          </p:nvSpPr>
          <p:spPr>
            <a:xfrm>
              <a:off x="2078925" y="2678375"/>
              <a:ext cx="276400" cy="222400"/>
            </a:xfrm>
            <a:custGeom>
              <a:avLst/>
              <a:gdLst/>
              <a:ahLst/>
              <a:cxnLst/>
              <a:rect l="l" t="t" r="r" b="b"/>
              <a:pathLst>
                <a:path w="11056" h="8896" extrusionOk="0">
                  <a:moveTo>
                    <a:pt x="8292" y="0"/>
                  </a:moveTo>
                  <a:cubicBezTo>
                    <a:pt x="5366" y="0"/>
                    <a:pt x="1" y="1208"/>
                    <a:pt x="163" y="2253"/>
                  </a:cubicBezTo>
                  <a:lnTo>
                    <a:pt x="860" y="6782"/>
                  </a:lnTo>
                  <a:cubicBezTo>
                    <a:pt x="1069" y="8036"/>
                    <a:pt x="2161" y="8895"/>
                    <a:pt x="3392" y="8895"/>
                  </a:cubicBezTo>
                  <a:cubicBezTo>
                    <a:pt x="3531" y="8895"/>
                    <a:pt x="3717" y="8895"/>
                    <a:pt x="3856" y="8872"/>
                  </a:cubicBezTo>
                  <a:lnTo>
                    <a:pt x="8687" y="8036"/>
                  </a:lnTo>
                  <a:cubicBezTo>
                    <a:pt x="10103" y="7804"/>
                    <a:pt x="11055" y="6457"/>
                    <a:pt x="10777" y="5040"/>
                  </a:cubicBezTo>
                  <a:lnTo>
                    <a:pt x="10103" y="511"/>
                  </a:lnTo>
                  <a:cubicBezTo>
                    <a:pt x="10057" y="140"/>
                    <a:pt x="9337" y="0"/>
                    <a:pt x="829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27"/>
            <p:cNvSpPr/>
            <p:nvPr/>
          </p:nvSpPr>
          <p:spPr>
            <a:xfrm>
              <a:off x="2071375" y="2672575"/>
              <a:ext cx="289750" cy="234000"/>
            </a:xfrm>
            <a:custGeom>
              <a:avLst/>
              <a:gdLst/>
              <a:ahLst/>
              <a:cxnLst/>
              <a:rect l="l" t="t" r="r" b="b"/>
              <a:pathLst>
                <a:path w="11590" h="9360" extrusionOk="0">
                  <a:moveTo>
                    <a:pt x="8594" y="465"/>
                  </a:moveTo>
                  <a:cubicBezTo>
                    <a:pt x="9662" y="465"/>
                    <a:pt x="10150" y="627"/>
                    <a:pt x="10196" y="813"/>
                  </a:cubicBezTo>
                  <a:cubicBezTo>
                    <a:pt x="10359" y="1905"/>
                    <a:pt x="10893" y="5295"/>
                    <a:pt x="10893" y="5342"/>
                  </a:cubicBezTo>
                  <a:cubicBezTo>
                    <a:pt x="11125" y="6619"/>
                    <a:pt x="10266" y="7827"/>
                    <a:pt x="8965" y="8059"/>
                  </a:cubicBezTo>
                  <a:lnTo>
                    <a:pt x="4112" y="8895"/>
                  </a:lnTo>
                  <a:cubicBezTo>
                    <a:pt x="3972" y="8941"/>
                    <a:pt x="3856" y="8941"/>
                    <a:pt x="3717" y="8941"/>
                  </a:cubicBezTo>
                  <a:cubicBezTo>
                    <a:pt x="2579" y="8941"/>
                    <a:pt x="1603" y="8129"/>
                    <a:pt x="1394" y="6991"/>
                  </a:cubicBezTo>
                  <a:cubicBezTo>
                    <a:pt x="1394" y="6967"/>
                    <a:pt x="860" y="3553"/>
                    <a:pt x="698" y="2462"/>
                  </a:cubicBezTo>
                  <a:cubicBezTo>
                    <a:pt x="628" y="2090"/>
                    <a:pt x="2463" y="1254"/>
                    <a:pt x="5575" y="743"/>
                  </a:cubicBezTo>
                  <a:cubicBezTo>
                    <a:pt x="6875" y="511"/>
                    <a:pt x="7874" y="465"/>
                    <a:pt x="8594" y="465"/>
                  </a:cubicBezTo>
                  <a:close/>
                  <a:moveTo>
                    <a:pt x="8594" y="0"/>
                  </a:moveTo>
                  <a:cubicBezTo>
                    <a:pt x="7525" y="0"/>
                    <a:pt x="6248" y="163"/>
                    <a:pt x="5482" y="279"/>
                  </a:cubicBezTo>
                  <a:cubicBezTo>
                    <a:pt x="4553" y="418"/>
                    <a:pt x="1" y="1254"/>
                    <a:pt x="233" y="2508"/>
                  </a:cubicBezTo>
                  <a:cubicBezTo>
                    <a:pt x="419" y="3623"/>
                    <a:pt x="930" y="7014"/>
                    <a:pt x="930" y="7037"/>
                  </a:cubicBezTo>
                  <a:cubicBezTo>
                    <a:pt x="1162" y="8384"/>
                    <a:pt x="2323" y="9359"/>
                    <a:pt x="3694" y="9359"/>
                  </a:cubicBezTo>
                  <a:cubicBezTo>
                    <a:pt x="3833" y="9359"/>
                    <a:pt x="4019" y="9359"/>
                    <a:pt x="4181" y="9336"/>
                  </a:cubicBezTo>
                  <a:lnTo>
                    <a:pt x="9035" y="8500"/>
                  </a:lnTo>
                  <a:cubicBezTo>
                    <a:pt x="10568" y="8245"/>
                    <a:pt x="11590" y="6782"/>
                    <a:pt x="11311" y="5249"/>
                  </a:cubicBezTo>
                  <a:cubicBezTo>
                    <a:pt x="11311" y="5226"/>
                    <a:pt x="10800" y="1812"/>
                    <a:pt x="10637" y="697"/>
                  </a:cubicBezTo>
                  <a:cubicBezTo>
                    <a:pt x="10568" y="140"/>
                    <a:pt x="9662" y="0"/>
                    <a:pt x="8594" y="0"/>
                  </a:cubicBezTo>
                  <a:close/>
                </a:path>
              </a:pathLst>
            </a:custGeom>
            <a:solidFill>
              <a:srgbClr val="DE7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27"/>
            <p:cNvSpPr/>
            <p:nvPr/>
          </p:nvSpPr>
          <p:spPr>
            <a:xfrm>
              <a:off x="1736950" y="2667925"/>
              <a:ext cx="300200" cy="243300"/>
            </a:xfrm>
            <a:custGeom>
              <a:avLst/>
              <a:gdLst/>
              <a:ahLst/>
              <a:cxnLst/>
              <a:rect l="l" t="t" r="r" b="b"/>
              <a:pathLst>
                <a:path w="12008" h="9732" extrusionOk="0">
                  <a:moveTo>
                    <a:pt x="2950" y="0"/>
                  </a:moveTo>
                  <a:cubicBezTo>
                    <a:pt x="2486" y="0"/>
                    <a:pt x="2207" y="93"/>
                    <a:pt x="2114" y="326"/>
                  </a:cubicBezTo>
                  <a:cubicBezTo>
                    <a:pt x="1720" y="1394"/>
                    <a:pt x="465" y="4599"/>
                    <a:pt x="465" y="4599"/>
                  </a:cubicBezTo>
                  <a:cubicBezTo>
                    <a:pt x="1" y="5922"/>
                    <a:pt x="674" y="7409"/>
                    <a:pt x="2021" y="7897"/>
                  </a:cubicBezTo>
                  <a:lnTo>
                    <a:pt x="6666" y="9592"/>
                  </a:lnTo>
                  <a:cubicBezTo>
                    <a:pt x="6968" y="9708"/>
                    <a:pt x="7247" y="9731"/>
                    <a:pt x="7549" y="9731"/>
                  </a:cubicBezTo>
                  <a:cubicBezTo>
                    <a:pt x="8594" y="9731"/>
                    <a:pt x="9569" y="9081"/>
                    <a:pt x="9987" y="8036"/>
                  </a:cubicBezTo>
                  <a:cubicBezTo>
                    <a:pt x="9987" y="8036"/>
                    <a:pt x="11241" y="4831"/>
                    <a:pt x="11636" y="3786"/>
                  </a:cubicBezTo>
                  <a:cubicBezTo>
                    <a:pt x="12008" y="2625"/>
                    <a:pt x="5366" y="0"/>
                    <a:pt x="29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27"/>
            <p:cNvSpPr/>
            <p:nvPr/>
          </p:nvSpPr>
          <p:spPr>
            <a:xfrm>
              <a:off x="1729425" y="2662125"/>
              <a:ext cx="304825" cy="254900"/>
            </a:xfrm>
            <a:custGeom>
              <a:avLst/>
              <a:gdLst/>
              <a:ahLst/>
              <a:cxnLst/>
              <a:rect l="l" t="t" r="r" b="b"/>
              <a:pathLst>
                <a:path w="12193" h="10196" extrusionOk="0">
                  <a:moveTo>
                    <a:pt x="3182" y="465"/>
                  </a:moveTo>
                  <a:lnTo>
                    <a:pt x="3251" y="465"/>
                  </a:lnTo>
                  <a:cubicBezTo>
                    <a:pt x="5295" y="465"/>
                    <a:pt x="10567" y="2439"/>
                    <a:pt x="11566" y="3623"/>
                  </a:cubicBezTo>
                  <a:cubicBezTo>
                    <a:pt x="11658" y="3739"/>
                    <a:pt x="11705" y="3832"/>
                    <a:pt x="11682" y="3902"/>
                  </a:cubicBezTo>
                  <a:cubicBezTo>
                    <a:pt x="11264" y="4970"/>
                    <a:pt x="10056" y="8129"/>
                    <a:pt x="10033" y="8152"/>
                  </a:cubicBezTo>
                  <a:cubicBezTo>
                    <a:pt x="9684" y="9127"/>
                    <a:pt x="8779" y="9708"/>
                    <a:pt x="7826" y="9708"/>
                  </a:cubicBezTo>
                  <a:cubicBezTo>
                    <a:pt x="7548" y="9708"/>
                    <a:pt x="7269" y="9638"/>
                    <a:pt x="7014" y="9545"/>
                  </a:cubicBezTo>
                  <a:lnTo>
                    <a:pt x="2369" y="7873"/>
                  </a:lnTo>
                  <a:cubicBezTo>
                    <a:pt x="1138" y="7409"/>
                    <a:pt x="511" y="6062"/>
                    <a:pt x="975" y="4854"/>
                  </a:cubicBezTo>
                  <a:cubicBezTo>
                    <a:pt x="975" y="4831"/>
                    <a:pt x="2206" y="1626"/>
                    <a:pt x="2624" y="581"/>
                  </a:cubicBezTo>
                  <a:cubicBezTo>
                    <a:pt x="2648" y="534"/>
                    <a:pt x="2764" y="488"/>
                    <a:pt x="2903" y="465"/>
                  </a:cubicBezTo>
                  <a:close/>
                  <a:moveTo>
                    <a:pt x="3228" y="0"/>
                  </a:moveTo>
                  <a:cubicBezTo>
                    <a:pt x="3089" y="0"/>
                    <a:pt x="2949" y="0"/>
                    <a:pt x="2833" y="23"/>
                  </a:cubicBezTo>
                  <a:cubicBezTo>
                    <a:pt x="2508" y="93"/>
                    <a:pt x="2276" y="232"/>
                    <a:pt x="2183" y="441"/>
                  </a:cubicBezTo>
                  <a:cubicBezTo>
                    <a:pt x="1788" y="1510"/>
                    <a:pt x="534" y="4668"/>
                    <a:pt x="534" y="4738"/>
                  </a:cubicBezTo>
                  <a:cubicBezTo>
                    <a:pt x="0" y="6178"/>
                    <a:pt x="766" y="7803"/>
                    <a:pt x="2206" y="8338"/>
                  </a:cubicBezTo>
                  <a:lnTo>
                    <a:pt x="6851" y="10010"/>
                  </a:lnTo>
                  <a:cubicBezTo>
                    <a:pt x="7176" y="10126"/>
                    <a:pt x="7478" y="10195"/>
                    <a:pt x="7826" y="10195"/>
                  </a:cubicBezTo>
                  <a:cubicBezTo>
                    <a:pt x="9011" y="10195"/>
                    <a:pt x="10056" y="9476"/>
                    <a:pt x="10451" y="8338"/>
                  </a:cubicBezTo>
                  <a:cubicBezTo>
                    <a:pt x="10451" y="8314"/>
                    <a:pt x="11705" y="5109"/>
                    <a:pt x="12123" y="4064"/>
                  </a:cubicBezTo>
                  <a:cubicBezTo>
                    <a:pt x="12193" y="3832"/>
                    <a:pt x="12146" y="3600"/>
                    <a:pt x="11937" y="3344"/>
                  </a:cubicBezTo>
                  <a:cubicBezTo>
                    <a:pt x="10869" y="2067"/>
                    <a:pt x="5411" y="0"/>
                    <a:pt x="3228" y="0"/>
                  </a:cubicBezTo>
                  <a:close/>
                </a:path>
              </a:pathLst>
            </a:custGeom>
            <a:solidFill>
              <a:srgbClr val="DE7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27"/>
            <p:cNvSpPr/>
            <p:nvPr/>
          </p:nvSpPr>
          <p:spPr>
            <a:xfrm>
              <a:off x="1619100" y="1941600"/>
              <a:ext cx="872075" cy="871500"/>
            </a:xfrm>
            <a:custGeom>
              <a:avLst/>
              <a:gdLst/>
              <a:ahLst/>
              <a:cxnLst/>
              <a:rect l="l" t="t" r="r" b="b"/>
              <a:pathLst>
                <a:path w="34883" h="34860" extrusionOk="0">
                  <a:moveTo>
                    <a:pt x="17418" y="0"/>
                  </a:moveTo>
                  <a:cubicBezTo>
                    <a:pt x="7781" y="0"/>
                    <a:pt x="0" y="7803"/>
                    <a:pt x="0" y="17418"/>
                  </a:cubicBezTo>
                  <a:cubicBezTo>
                    <a:pt x="0" y="27056"/>
                    <a:pt x="7827" y="34859"/>
                    <a:pt x="17418" y="34859"/>
                  </a:cubicBezTo>
                  <a:cubicBezTo>
                    <a:pt x="27033" y="34859"/>
                    <a:pt x="34883" y="27056"/>
                    <a:pt x="34883" y="17418"/>
                  </a:cubicBezTo>
                  <a:cubicBezTo>
                    <a:pt x="34883" y="7827"/>
                    <a:pt x="27056" y="0"/>
                    <a:pt x="174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27"/>
            <p:cNvSpPr/>
            <p:nvPr/>
          </p:nvSpPr>
          <p:spPr>
            <a:xfrm>
              <a:off x="1862375" y="2017075"/>
              <a:ext cx="552750" cy="685125"/>
            </a:xfrm>
            <a:custGeom>
              <a:avLst/>
              <a:gdLst/>
              <a:ahLst/>
              <a:cxnLst/>
              <a:rect l="l" t="t" r="r" b="b"/>
              <a:pathLst>
                <a:path w="22110" h="27405" extrusionOk="0">
                  <a:moveTo>
                    <a:pt x="22109" y="13702"/>
                  </a:moveTo>
                  <a:cubicBezTo>
                    <a:pt x="22109" y="21273"/>
                    <a:pt x="17163" y="27405"/>
                    <a:pt x="11055" y="27405"/>
                  </a:cubicBezTo>
                  <a:cubicBezTo>
                    <a:pt x="4947" y="27405"/>
                    <a:pt x="0" y="21273"/>
                    <a:pt x="0" y="13702"/>
                  </a:cubicBezTo>
                  <a:cubicBezTo>
                    <a:pt x="0" y="6131"/>
                    <a:pt x="4947" y="0"/>
                    <a:pt x="11055" y="0"/>
                  </a:cubicBezTo>
                  <a:cubicBezTo>
                    <a:pt x="17163" y="0"/>
                    <a:pt x="22109" y="6131"/>
                    <a:pt x="22109" y="13702"/>
                  </a:cubicBezTo>
                  <a:close/>
                </a:path>
              </a:pathLst>
            </a:custGeom>
            <a:solidFill>
              <a:schemeClr val="accent5"/>
            </a:solidFill>
            <a:ln w="12200" cap="flat" cmpd="sng">
              <a:solidFill>
                <a:srgbClr val="000000"/>
              </a:solidFill>
              <a:prstDash val="solid"/>
              <a:miter lim="232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27"/>
            <p:cNvSpPr/>
            <p:nvPr/>
          </p:nvSpPr>
          <p:spPr>
            <a:xfrm>
              <a:off x="1577875" y="1935775"/>
              <a:ext cx="917950" cy="883700"/>
            </a:xfrm>
            <a:custGeom>
              <a:avLst/>
              <a:gdLst/>
              <a:ahLst/>
              <a:cxnLst/>
              <a:rect l="l" t="t" r="r" b="b"/>
              <a:pathLst>
                <a:path w="36718" h="35348" extrusionOk="0">
                  <a:moveTo>
                    <a:pt x="19067" y="465"/>
                  </a:moveTo>
                  <a:cubicBezTo>
                    <a:pt x="28589" y="465"/>
                    <a:pt x="36253" y="8153"/>
                    <a:pt x="36276" y="17674"/>
                  </a:cubicBezTo>
                  <a:cubicBezTo>
                    <a:pt x="36276" y="24642"/>
                    <a:pt x="32119" y="30912"/>
                    <a:pt x="25663" y="33560"/>
                  </a:cubicBezTo>
                  <a:cubicBezTo>
                    <a:pt x="23550" y="34419"/>
                    <a:pt x="21297" y="34860"/>
                    <a:pt x="19067" y="34860"/>
                  </a:cubicBezTo>
                  <a:cubicBezTo>
                    <a:pt x="14608" y="34860"/>
                    <a:pt x="10196" y="33118"/>
                    <a:pt x="6898" y="29821"/>
                  </a:cubicBezTo>
                  <a:cubicBezTo>
                    <a:pt x="1975" y="24874"/>
                    <a:pt x="512" y="17512"/>
                    <a:pt x="3182" y="11056"/>
                  </a:cubicBezTo>
                  <a:cubicBezTo>
                    <a:pt x="5830" y="4669"/>
                    <a:pt x="12100" y="465"/>
                    <a:pt x="19067" y="465"/>
                  </a:cubicBezTo>
                  <a:close/>
                  <a:moveTo>
                    <a:pt x="19067" y="1"/>
                  </a:moveTo>
                  <a:cubicBezTo>
                    <a:pt x="14492" y="1"/>
                    <a:pt x="9964" y="1789"/>
                    <a:pt x="6573" y="5157"/>
                  </a:cubicBezTo>
                  <a:cubicBezTo>
                    <a:pt x="1510" y="10219"/>
                    <a:pt x="1" y="17814"/>
                    <a:pt x="2741" y="24433"/>
                  </a:cubicBezTo>
                  <a:cubicBezTo>
                    <a:pt x="5458" y="31028"/>
                    <a:pt x="11914" y="35348"/>
                    <a:pt x="19044" y="35348"/>
                  </a:cubicBezTo>
                  <a:cubicBezTo>
                    <a:pt x="28798" y="35348"/>
                    <a:pt x="36694" y="27428"/>
                    <a:pt x="36718" y="17698"/>
                  </a:cubicBezTo>
                  <a:cubicBezTo>
                    <a:pt x="36718" y="10568"/>
                    <a:pt x="32421" y="4112"/>
                    <a:pt x="25802" y="1371"/>
                  </a:cubicBezTo>
                  <a:cubicBezTo>
                    <a:pt x="23666" y="465"/>
                    <a:pt x="21343" y="1"/>
                    <a:pt x="19067" y="1"/>
                  </a:cubicBezTo>
                  <a:close/>
                </a:path>
              </a:pathLst>
            </a:custGeom>
            <a:solidFill>
              <a:srgbClr val="DE7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27"/>
            <p:cNvSpPr/>
            <p:nvPr/>
          </p:nvSpPr>
          <p:spPr>
            <a:xfrm>
              <a:off x="2375050" y="2141325"/>
              <a:ext cx="44725" cy="59825"/>
            </a:xfrm>
            <a:custGeom>
              <a:avLst/>
              <a:gdLst/>
              <a:ahLst/>
              <a:cxnLst/>
              <a:rect l="l" t="t" r="r" b="b"/>
              <a:pathLst>
                <a:path w="1789" h="2393" extrusionOk="0">
                  <a:moveTo>
                    <a:pt x="604" y="0"/>
                  </a:moveTo>
                  <a:cubicBezTo>
                    <a:pt x="418" y="0"/>
                    <a:pt x="256" y="70"/>
                    <a:pt x="139" y="302"/>
                  </a:cubicBezTo>
                  <a:cubicBezTo>
                    <a:pt x="0" y="604"/>
                    <a:pt x="534" y="860"/>
                    <a:pt x="952" y="1347"/>
                  </a:cubicBezTo>
                  <a:cubicBezTo>
                    <a:pt x="1184" y="1649"/>
                    <a:pt x="1347" y="1997"/>
                    <a:pt x="1440" y="2369"/>
                  </a:cubicBezTo>
                  <a:cubicBezTo>
                    <a:pt x="1440" y="2392"/>
                    <a:pt x="1463" y="2392"/>
                    <a:pt x="1533" y="2392"/>
                  </a:cubicBezTo>
                  <a:cubicBezTo>
                    <a:pt x="1579" y="2392"/>
                    <a:pt x="1695" y="2346"/>
                    <a:pt x="1695" y="2276"/>
                  </a:cubicBezTo>
                  <a:cubicBezTo>
                    <a:pt x="1765" y="2044"/>
                    <a:pt x="1788" y="1812"/>
                    <a:pt x="1788" y="1579"/>
                  </a:cubicBezTo>
                  <a:cubicBezTo>
                    <a:pt x="1742" y="813"/>
                    <a:pt x="1092" y="0"/>
                    <a:pt x="6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27"/>
            <p:cNvSpPr/>
            <p:nvPr/>
          </p:nvSpPr>
          <p:spPr>
            <a:xfrm>
              <a:off x="1867025" y="2396200"/>
              <a:ext cx="549850" cy="299625"/>
            </a:xfrm>
            <a:custGeom>
              <a:avLst/>
              <a:gdLst/>
              <a:ahLst/>
              <a:cxnLst/>
              <a:rect l="l" t="t" r="r" b="b"/>
              <a:pathLst>
                <a:path w="21994" h="11985" extrusionOk="0">
                  <a:moveTo>
                    <a:pt x="0" y="1"/>
                  </a:moveTo>
                  <a:lnTo>
                    <a:pt x="0" y="1"/>
                  </a:lnTo>
                  <a:cubicBezTo>
                    <a:pt x="23" y="186"/>
                    <a:pt x="23" y="395"/>
                    <a:pt x="47" y="558"/>
                  </a:cubicBezTo>
                  <a:cubicBezTo>
                    <a:pt x="1788" y="1208"/>
                    <a:pt x="5899" y="2509"/>
                    <a:pt x="10939" y="2602"/>
                  </a:cubicBezTo>
                  <a:lnTo>
                    <a:pt x="11519" y="2602"/>
                  </a:lnTo>
                  <a:cubicBezTo>
                    <a:pt x="13424" y="2602"/>
                    <a:pt x="15490" y="2416"/>
                    <a:pt x="17581" y="1951"/>
                  </a:cubicBezTo>
                  <a:lnTo>
                    <a:pt x="17581" y="1951"/>
                  </a:lnTo>
                  <a:cubicBezTo>
                    <a:pt x="17163" y="5853"/>
                    <a:pt x="15862" y="9383"/>
                    <a:pt x="13911" y="11984"/>
                  </a:cubicBezTo>
                  <a:cubicBezTo>
                    <a:pt x="14190" y="11891"/>
                    <a:pt x="14445" y="11775"/>
                    <a:pt x="14701" y="11659"/>
                  </a:cubicBezTo>
                  <a:cubicBezTo>
                    <a:pt x="16512" y="9035"/>
                    <a:pt x="17674" y="5574"/>
                    <a:pt x="18045" y="1835"/>
                  </a:cubicBezTo>
                  <a:cubicBezTo>
                    <a:pt x="19322" y="1510"/>
                    <a:pt x="20623" y="1115"/>
                    <a:pt x="21923" y="558"/>
                  </a:cubicBezTo>
                  <a:cubicBezTo>
                    <a:pt x="21970" y="395"/>
                    <a:pt x="21970" y="186"/>
                    <a:pt x="21993" y="1"/>
                  </a:cubicBezTo>
                  <a:lnTo>
                    <a:pt x="21993" y="1"/>
                  </a:lnTo>
                  <a:cubicBezTo>
                    <a:pt x="20693" y="535"/>
                    <a:pt x="19392" y="976"/>
                    <a:pt x="18068" y="1324"/>
                  </a:cubicBezTo>
                  <a:cubicBezTo>
                    <a:pt x="17929" y="1348"/>
                    <a:pt x="17743" y="1417"/>
                    <a:pt x="17604" y="1440"/>
                  </a:cubicBezTo>
                  <a:cubicBezTo>
                    <a:pt x="15467" y="1928"/>
                    <a:pt x="13354" y="2091"/>
                    <a:pt x="11357" y="2091"/>
                  </a:cubicBezTo>
                  <a:lnTo>
                    <a:pt x="10915" y="2091"/>
                  </a:lnTo>
                  <a:cubicBezTo>
                    <a:pt x="5736" y="2021"/>
                    <a:pt x="1533" y="628"/>
                    <a:pt x="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27"/>
            <p:cNvSpPr/>
            <p:nvPr/>
          </p:nvSpPr>
          <p:spPr>
            <a:xfrm>
              <a:off x="2141650" y="27021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27"/>
            <p:cNvSpPr/>
            <p:nvPr/>
          </p:nvSpPr>
          <p:spPr>
            <a:xfrm>
              <a:off x="1624325" y="1954375"/>
              <a:ext cx="621275" cy="850600"/>
            </a:xfrm>
            <a:custGeom>
              <a:avLst/>
              <a:gdLst/>
              <a:ahLst/>
              <a:cxnLst/>
              <a:rect l="l" t="t" r="r" b="b"/>
              <a:pathLst>
                <a:path w="24851" h="34024" extrusionOk="0">
                  <a:moveTo>
                    <a:pt x="12820" y="0"/>
                  </a:moveTo>
                  <a:cubicBezTo>
                    <a:pt x="5435" y="2044"/>
                    <a:pt x="0" y="8802"/>
                    <a:pt x="0" y="16814"/>
                  </a:cubicBezTo>
                  <a:cubicBezTo>
                    <a:pt x="0" y="25500"/>
                    <a:pt x="6317" y="32699"/>
                    <a:pt x="14632" y="34023"/>
                  </a:cubicBezTo>
                  <a:cubicBezTo>
                    <a:pt x="20693" y="30981"/>
                    <a:pt x="24850" y="24687"/>
                    <a:pt x="24850" y="17418"/>
                  </a:cubicBezTo>
                  <a:cubicBezTo>
                    <a:pt x="24850" y="9475"/>
                    <a:pt x="19857" y="2671"/>
                    <a:pt x="12820" y="0"/>
                  </a:cubicBezTo>
                  <a:close/>
                </a:path>
              </a:pathLst>
            </a:custGeom>
            <a:solidFill>
              <a:srgbClr val="FCFCFC">
                <a:alpha val="10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27"/>
            <p:cNvSpPr/>
            <p:nvPr/>
          </p:nvSpPr>
          <p:spPr>
            <a:xfrm>
              <a:off x="1743925" y="2147700"/>
              <a:ext cx="54600" cy="73175"/>
            </a:xfrm>
            <a:custGeom>
              <a:avLst/>
              <a:gdLst/>
              <a:ahLst/>
              <a:cxnLst/>
              <a:rect l="l" t="t" r="r" b="b"/>
              <a:pathLst>
                <a:path w="2184" h="2927" extrusionOk="0">
                  <a:moveTo>
                    <a:pt x="1951" y="372"/>
                  </a:moveTo>
                  <a:cubicBezTo>
                    <a:pt x="1789" y="117"/>
                    <a:pt x="1557" y="1"/>
                    <a:pt x="1324" y="1"/>
                  </a:cubicBezTo>
                  <a:cubicBezTo>
                    <a:pt x="1231" y="1"/>
                    <a:pt x="1139" y="1"/>
                    <a:pt x="1092" y="24"/>
                  </a:cubicBezTo>
                  <a:cubicBezTo>
                    <a:pt x="512" y="233"/>
                    <a:pt x="1" y="1092"/>
                    <a:pt x="47" y="1951"/>
                  </a:cubicBezTo>
                  <a:cubicBezTo>
                    <a:pt x="47" y="2207"/>
                    <a:pt x="117" y="2462"/>
                    <a:pt x="210" y="2695"/>
                  </a:cubicBezTo>
                  <a:cubicBezTo>
                    <a:pt x="303" y="2834"/>
                    <a:pt x="442" y="2927"/>
                    <a:pt x="581" y="2927"/>
                  </a:cubicBezTo>
                  <a:lnTo>
                    <a:pt x="628" y="2927"/>
                  </a:lnTo>
                  <a:cubicBezTo>
                    <a:pt x="767" y="2927"/>
                    <a:pt x="860" y="2811"/>
                    <a:pt x="883" y="2695"/>
                  </a:cubicBezTo>
                  <a:cubicBezTo>
                    <a:pt x="930" y="2346"/>
                    <a:pt x="1046" y="2021"/>
                    <a:pt x="1255" y="1742"/>
                  </a:cubicBezTo>
                  <a:cubicBezTo>
                    <a:pt x="1371" y="1603"/>
                    <a:pt x="1487" y="1441"/>
                    <a:pt x="1626" y="1301"/>
                  </a:cubicBezTo>
                  <a:cubicBezTo>
                    <a:pt x="1905" y="1023"/>
                    <a:pt x="2184" y="697"/>
                    <a:pt x="1951" y="37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27"/>
            <p:cNvSpPr/>
            <p:nvPr/>
          </p:nvSpPr>
          <p:spPr>
            <a:xfrm>
              <a:off x="1788625" y="2170925"/>
              <a:ext cx="38350" cy="49375"/>
            </a:xfrm>
            <a:custGeom>
              <a:avLst/>
              <a:gdLst/>
              <a:ahLst/>
              <a:cxnLst/>
              <a:rect l="l" t="t" r="r" b="b"/>
              <a:pathLst>
                <a:path w="1534" h="1975" extrusionOk="0">
                  <a:moveTo>
                    <a:pt x="1348" y="256"/>
                  </a:moveTo>
                  <a:cubicBezTo>
                    <a:pt x="1278" y="70"/>
                    <a:pt x="1092" y="1"/>
                    <a:pt x="883" y="1"/>
                  </a:cubicBezTo>
                  <a:cubicBezTo>
                    <a:pt x="837" y="1"/>
                    <a:pt x="767" y="1"/>
                    <a:pt x="721" y="24"/>
                  </a:cubicBezTo>
                  <a:cubicBezTo>
                    <a:pt x="349" y="163"/>
                    <a:pt x="1" y="744"/>
                    <a:pt x="24" y="1278"/>
                  </a:cubicBezTo>
                  <a:cubicBezTo>
                    <a:pt x="24" y="1441"/>
                    <a:pt x="47" y="1626"/>
                    <a:pt x="117" y="1766"/>
                  </a:cubicBezTo>
                  <a:cubicBezTo>
                    <a:pt x="163" y="1882"/>
                    <a:pt x="280" y="1975"/>
                    <a:pt x="419" y="1975"/>
                  </a:cubicBezTo>
                  <a:lnTo>
                    <a:pt x="465" y="1975"/>
                  </a:lnTo>
                  <a:cubicBezTo>
                    <a:pt x="581" y="1975"/>
                    <a:pt x="698" y="1882"/>
                    <a:pt x="721" y="1742"/>
                  </a:cubicBezTo>
                  <a:cubicBezTo>
                    <a:pt x="744" y="1533"/>
                    <a:pt x="814" y="1371"/>
                    <a:pt x="930" y="1185"/>
                  </a:cubicBezTo>
                  <a:cubicBezTo>
                    <a:pt x="1000" y="1092"/>
                    <a:pt x="1069" y="1022"/>
                    <a:pt x="1162" y="930"/>
                  </a:cubicBezTo>
                  <a:cubicBezTo>
                    <a:pt x="1325" y="744"/>
                    <a:pt x="1534" y="512"/>
                    <a:pt x="1348" y="25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27"/>
            <p:cNvSpPr/>
            <p:nvPr/>
          </p:nvSpPr>
          <p:spPr>
            <a:xfrm>
              <a:off x="1754950" y="2510575"/>
              <a:ext cx="116725" cy="152150"/>
            </a:xfrm>
            <a:custGeom>
              <a:avLst/>
              <a:gdLst/>
              <a:ahLst/>
              <a:cxnLst/>
              <a:rect l="l" t="t" r="r" b="b"/>
              <a:pathLst>
                <a:path w="4669" h="6086" extrusionOk="0">
                  <a:moveTo>
                    <a:pt x="1000" y="70"/>
                  </a:moveTo>
                  <a:cubicBezTo>
                    <a:pt x="1" y="604"/>
                    <a:pt x="1278" y="3647"/>
                    <a:pt x="2997" y="5203"/>
                  </a:cubicBezTo>
                  <a:cubicBezTo>
                    <a:pt x="3392" y="5551"/>
                    <a:pt x="3833" y="5830"/>
                    <a:pt x="4297" y="6062"/>
                  </a:cubicBezTo>
                  <a:cubicBezTo>
                    <a:pt x="4390" y="6085"/>
                    <a:pt x="4437" y="6085"/>
                    <a:pt x="4506" y="6062"/>
                  </a:cubicBezTo>
                  <a:cubicBezTo>
                    <a:pt x="4622" y="6016"/>
                    <a:pt x="4669" y="5830"/>
                    <a:pt x="4553" y="5691"/>
                  </a:cubicBezTo>
                  <a:cubicBezTo>
                    <a:pt x="3926" y="4901"/>
                    <a:pt x="3392" y="4065"/>
                    <a:pt x="2997" y="3159"/>
                  </a:cubicBezTo>
                  <a:cubicBezTo>
                    <a:pt x="2347" y="1650"/>
                    <a:pt x="2137" y="117"/>
                    <a:pt x="1534" y="1"/>
                  </a:cubicBezTo>
                  <a:cubicBezTo>
                    <a:pt x="1348" y="1"/>
                    <a:pt x="1139" y="24"/>
                    <a:pt x="1000" y="7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27"/>
            <p:cNvSpPr/>
            <p:nvPr/>
          </p:nvSpPr>
          <p:spPr>
            <a:xfrm>
              <a:off x="2143375" y="2069900"/>
              <a:ext cx="264200" cy="280450"/>
            </a:xfrm>
            <a:custGeom>
              <a:avLst/>
              <a:gdLst/>
              <a:ahLst/>
              <a:cxnLst/>
              <a:rect l="l" t="t" r="r" b="b"/>
              <a:pathLst>
                <a:path w="10568" h="11218" extrusionOk="0">
                  <a:moveTo>
                    <a:pt x="3647" y="1"/>
                  </a:moveTo>
                  <a:cubicBezTo>
                    <a:pt x="1650" y="1"/>
                    <a:pt x="1" y="1650"/>
                    <a:pt x="1" y="3670"/>
                  </a:cubicBezTo>
                  <a:lnTo>
                    <a:pt x="1" y="7548"/>
                  </a:lnTo>
                  <a:cubicBezTo>
                    <a:pt x="1" y="9546"/>
                    <a:pt x="1650" y="11218"/>
                    <a:pt x="3647" y="11218"/>
                  </a:cubicBezTo>
                  <a:lnTo>
                    <a:pt x="7548" y="11218"/>
                  </a:lnTo>
                  <a:cubicBezTo>
                    <a:pt x="8803" y="11218"/>
                    <a:pt x="9894" y="10568"/>
                    <a:pt x="10568" y="9615"/>
                  </a:cubicBezTo>
                  <a:cubicBezTo>
                    <a:pt x="10498" y="9197"/>
                    <a:pt x="10451" y="8779"/>
                    <a:pt x="10359" y="8361"/>
                  </a:cubicBezTo>
                  <a:cubicBezTo>
                    <a:pt x="9987" y="9569"/>
                    <a:pt x="8849" y="10475"/>
                    <a:pt x="7548" y="10475"/>
                  </a:cubicBezTo>
                  <a:lnTo>
                    <a:pt x="3647" y="10475"/>
                  </a:lnTo>
                  <a:cubicBezTo>
                    <a:pt x="2021" y="10475"/>
                    <a:pt x="721" y="9174"/>
                    <a:pt x="721" y="7548"/>
                  </a:cubicBezTo>
                  <a:lnTo>
                    <a:pt x="721" y="3670"/>
                  </a:lnTo>
                  <a:cubicBezTo>
                    <a:pt x="721" y="2021"/>
                    <a:pt x="2021" y="721"/>
                    <a:pt x="3647" y="721"/>
                  </a:cubicBezTo>
                  <a:lnTo>
                    <a:pt x="6201" y="721"/>
                  </a:lnTo>
                  <a:cubicBezTo>
                    <a:pt x="5923" y="465"/>
                    <a:pt x="5621" y="233"/>
                    <a:pt x="53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0" name="Google Shape;350;p27"/>
          <p:cNvSpPr txBox="1"/>
          <p:nvPr/>
        </p:nvSpPr>
        <p:spPr>
          <a:xfrm>
            <a:off x="3831757" y="4166207"/>
            <a:ext cx="383700" cy="1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Audiowide"/>
                <a:ea typeface="Audiowide"/>
                <a:cs typeface="Audiowide"/>
                <a:sym typeface="Audiowide"/>
              </a:rPr>
              <a:t>001</a:t>
            </a:r>
            <a:endParaRPr sz="700">
              <a:solidFill>
                <a:schemeClr val="dk1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A6A1BE99-B26E-46CA-B60D-A58940DECA6B}"/>
              </a:ext>
            </a:extLst>
          </p:cNvPr>
          <p:cNvSpPr txBox="1"/>
          <p:nvPr/>
        </p:nvSpPr>
        <p:spPr>
          <a:xfrm>
            <a:off x="3389459" y="2255637"/>
            <a:ext cx="289641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3"/>
                </a:solidFill>
              </a:rPr>
              <a:t>UNDER SUPERVISION OF: </a:t>
            </a:r>
            <a:endParaRPr lang="en-US" dirty="0" smtClean="0">
              <a:solidFill>
                <a:schemeClr val="accent3"/>
              </a:solidFill>
            </a:endParaRPr>
          </a:p>
          <a:p>
            <a:pPr algn="ctr"/>
            <a:r>
              <a:rPr lang="es-ES" dirty="0" smtClean="0">
                <a:solidFill>
                  <a:schemeClr val="accent3"/>
                </a:solidFill>
              </a:rPr>
              <a:t>T</a:t>
            </a:r>
            <a:r>
              <a:rPr lang="es-ES" dirty="0">
                <a:solidFill>
                  <a:schemeClr val="accent3"/>
                </a:solidFill>
              </a:rPr>
              <a:t>. M. Amir – </a:t>
            </a:r>
            <a:r>
              <a:rPr lang="es-ES" dirty="0" err="1">
                <a:solidFill>
                  <a:schemeClr val="accent3"/>
                </a:solidFill>
              </a:rPr>
              <a:t>Ul</a:t>
            </a:r>
            <a:r>
              <a:rPr lang="es-ES" dirty="0">
                <a:solidFill>
                  <a:schemeClr val="accent3"/>
                </a:solidFill>
              </a:rPr>
              <a:t> – </a:t>
            </a:r>
            <a:r>
              <a:rPr lang="es-ES" dirty="0" err="1">
                <a:solidFill>
                  <a:schemeClr val="accent3"/>
                </a:solidFill>
              </a:rPr>
              <a:t>Haque</a:t>
            </a:r>
            <a:r>
              <a:rPr lang="es-ES" dirty="0">
                <a:solidFill>
                  <a:schemeClr val="accent3"/>
                </a:solidFill>
              </a:rPr>
              <a:t> </a:t>
            </a:r>
            <a:r>
              <a:rPr lang="es-ES" dirty="0" err="1">
                <a:solidFill>
                  <a:schemeClr val="accent3"/>
                </a:solidFill>
              </a:rPr>
              <a:t>Bhuiyan</a:t>
            </a:r>
            <a:r>
              <a:rPr lang="en-US" dirty="0" smtClean="0">
                <a:solidFill>
                  <a:schemeClr val="accent3"/>
                </a:solidFill>
              </a:rPr>
              <a:t> </a:t>
            </a:r>
            <a:endParaRPr lang="en-US" dirty="0">
              <a:solidFill>
                <a:schemeClr val="accent3"/>
              </a:solidFill>
            </a:endParaRPr>
          </a:p>
          <a:p>
            <a:pPr algn="ctr"/>
            <a:r>
              <a:rPr lang="en-US" dirty="0">
                <a:solidFill>
                  <a:schemeClr val="accent3"/>
                </a:solidFill>
              </a:rPr>
              <a:t>Assistant </a:t>
            </a:r>
            <a:r>
              <a:rPr lang="en-US" dirty="0" smtClean="0">
                <a:solidFill>
                  <a:schemeClr val="accent3"/>
                </a:solidFill>
              </a:rPr>
              <a:t>Professor, </a:t>
            </a:r>
            <a:r>
              <a:rPr lang="en-US" dirty="0">
                <a:solidFill>
                  <a:schemeClr val="accent3"/>
                </a:solidFill>
              </a:rPr>
              <a:t>Dept. of CSE Bangladesh University of Business Technology 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1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1" name="Google Shape;1351;p53"/>
          <p:cNvPicPr preferRelativeResize="0"/>
          <p:nvPr/>
        </p:nvPicPr>
        <p:blipFill rotWithShape="1">
          <a:blip r:embed="rId3">
            <a:alphaModFix/>
          </a:blip>
          <a:srcRect t="16540" b="16547"/>
          <a:stretch/>
        </p:blipFill>
        <p:spPr>
          <a:xfrm>
            <a:off x="469755" y="1982203"/>
            <a:ext cx="1606719" cy="1075073"/>
          </a:xfrm>
          <a:prstGeom prst="rect">
            <a:avLst/>
          </a:prstGeom>
          <a:noFill/>
          <a:ln>
            <a:noFill/>
          </a:ln>
        </p:spPr>
      </p:pic>
      <p:sp>
        <p:nvSpPr>
          <p:cNvPr id="1353" name="Google Shape;1353;p53">
            <a:hlinkClick r:id="rId4"/>
          </p:cNvPr>
          <p:cNvSpPr txBox="1"/>
          <p:nvPr/>
        </p:nvSpPr>
        <p:spPr>
          <a:xfrm>
            <a:off x="2076474" y="3976375"/>
            <a:ext cx="2226585" cy="428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>
              <a:lnSpc>
                <a:spcPct val="115000"/>
              </a:lnSpc>
            </a:pPr>
            <a:r>
              <a:rPr lang="en-US" dirty="0" err="1" smtClean="0">
                <a:solidFill>
                  <a:schemeClr val="accent5"/>
                </a:solidFill>
              </a:rPr>
              <a:t>Hashibur</a:t>
            </a:r>
            <a:r>
              <a:rPr lang="en-US" dirty="0" smtClean="0">
                <a:solidFill>
                  <a:schemeClr val="accent5"/>
                </a:solidFill>
              </a:rPr>
              <a:t> Rahman </a:t>
            </a:r>
            <a:r>
              <a:rPr lang="en-US" dirty="0" err="1" smtClean="0">
                <a:solidFill>
                  <a:schemeClr val="accent5"/>
                </a:solidFill>
              </a:rPr>
              <a:t>Redoy</a:t>
            </a:r>
            <a:r>
              <a:rPr lang="en-US" dirty="0" smtClean="0">
                <a:solidFill>
                  <a:schemeClr val="accent5"/>
                </a:solidFill>
              </a:rPr>
              <a:t> </a:t>
            </a:r>
            <a:r>
              <a:rPr lang="en-US" dirty="0">
                <a:solidFill>
                  <a:schemeClr val="accent5"/>
                </a:solidFill>
              </a:rPr>
              <a:t>(</a:t>
            </a:r>
            <a:r>
              <a:rPr lang="en-US" dirty="0" smtClean="0">
                <a:solidFill>
                  <a:schemeClr val="accent5"/>
                </a:solidFill>
              </a:rPr>
              <a:t>18192103276)</a:t>
            </a:r>
            <a:endParaRPr dirty="0">
              <a:solidFill>
                <a:schemeClr val="accent5"/>
              </a:solidFill>
            </a:endParaRPr>
          </a:p>
        </p:txBody>
      </p:sp>
      <p:sp>
        <p:nvSpPr>
          <p:cNvPr id="1355" name="Google Shape;1355;p53">
            <a:hlinkClick r:id="rId5"/>
          </p:cNvPr>
          <p:cNvSpPr txBox="1"/>
          <p:nvPr/>
        </p:nvSpPr>
        <p:spPr>
          <a:xfrm>
            <a:off x="5585521" y="3944471"/>
            <a:ext cx="1971726" cy="428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>
              <a:lnSpc>
                <a:spcPct val="115000"/>
              </a:lnSpc>
            </a:pPr>
            <a:r>
              <a:rPr lang="en-US" dirty="0" err="1" smtClean="0">
                <a:solidFill>
                  <a:schemeClr val="accent5"/>
                </a:solidFill>
              </a:rPr>
              <a:t>Hasan</a:t>
            </a:r>
            <a:r>
              <a:rPr lang="en-US" dirty="0" smtClean="0">
                <a:solidFill>
                  <a:schemeClr val="accent5"/>
                </a:solidFill>
              </a:rPr>
              <a:t> Al Mahmud (18192103239) </a:t>
            </a:r>
            <a:endParaRPr dirty="0">
              <a:solidFill>
                <a:schemeClr val="accent5"/>
              </a:solidFill>
            </a:endParaRPr>
          </a:p>
        </p:txBody>
      </p:sp>
      <p:pic>
        <p:nvPicPr>
          <p:cNvPr id="1356" name="Google Shape;1356;p5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243992" y="1982203"/>
            <a:ext cx="1340595" cy="13406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7" name="Google Shape;1357;p53"/>
          <p:cNvPicPr preferRelativeResize="0"/>
          <p:nvPr/>
        </p:nvPicPr>
        <p:blipFill rotWithShape="1">
          <a:blip r:embed="rId7">
            <a:alphaModFix/>
          </a:blip>
          <a:srcRect l="4194" t="11228" r="4213" b="8854"/>
          <a:stretch/>
        </p:blipFill>
        <p:spPr>
          <a:xfrm>
            <a:off x="3741810" y="1982203"/>
            <a:ext cx="1448304" cy="12635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8" name="Google Shape;1358;p53"/>
          <p:cNvPicPr preferRelativeResize="0"/>
          <p:nvPr/>
        </p:nvPicPr>
        <p:blipFill rotWithShape="1">
          <a:blip r:embed="rId8">
            <a:alphaModFix/>
          </a:blip>
          <a:srcRect t="6567" b="11945"/>
          <a:stretch/>
        </p:blipFill>
        <p:spPr>
          <a:xfrm>
            <a:off x="5328144" y="2023915"/>
            <a:ext cx="1448284" cy="1180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9" name="Google Shape;1359;p53"/>
          <p:cNvPicPr preferRelativeResize="0"/>
          <p:nvPr/>
        </p:nvPicPr>
        <p:blipFill rotWithShape="1">
          <a:blip r:embed="rId9">
            <a:alphaModFix/>
          </a:blip>
          <a:srcRect t="11708" b="17967"/>
          <a:stretch/>
        </p:blipFill>
        <p:spPr>
          <a:xfrm>
            <a:off x="6860426" y="1982203"/>
            <a:ext cx="1796923" cy="12636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23ED0A97-DE70-42B3-B665-4694B2F3F5AC}"/>
              </a:ext>
            </a:extLst>
          </p:cNvPr>
          <p:cNvSpPr txBox="1"/>
          <p:nvPr/>
        </p:nvSpPr>
        <p:spPr>
          <a:xfrm>
            <a:off x="2312286" y="403123"/>
            <a:ext cx="40885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accent5"/>
                </a:solidFill>
                <a:latin typeface="Agency FB" panose="020B0503020202020204" pitchFamily="34" charset="0"/>
              </a:rPr>
              <a:t>THE TEAM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29"/>
          <p:cNvSpPr txBox="1">
            <a:spLocks noGrp="1"/>
          </p:cNvSpPr>
          <p:nvPr>
            <p:ph type="title" idx="15"/>
          </p:nvPr>
        </p:nvSpPr>
        <p:spPr>
          <a:xfrm>
            <a:off x="720020" y="435697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chemeClr val="accent3"/>
                </a:solidFill>
                <a:latin typeface="Agency FB" panose="020B0503020202020204" pitchFamily="34" charset="0"/>
              </a:rPr>
              <a:t>INDEX</a:t>
            </a:r>
            <a:endParaRPr sz="4000" dirty="0">
              <a:solidFill>
                <a:schemeClr val="accent3"/>
              </a:solidFill>
              <a:latin typeface="Agency FB" panose="020B0503020202020204" pitchFamily="34" charset="0"/>
            </a:endParaRPr>
          </a:p>
        </p:txBody>
      </p:sp>
      <p:sp>
        <p:nvSpPr>
          <p:cNvPr id="374" name="Google Shape;374;p29"/>
          <p:cNvSpPr/>
          <p:nvPr/>
        </p:nvSpPr>
        <p:spPr>
          <a:xfrm rot="5400000">
            <a:off x="6124163" y="240350"/>
            <a:ext cx="48300" cy="771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29"/>
          <p:cNvSpPr/>
          <p:nvPr/>
        </p:nvSpPr>
        <p:spPr>
          <a:xfrm rot="5400000">
            <a:off x="2971538" y="240350"/>
            <a:ext cx="48300" cy="771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" name="Google Shape;376;p29"/>
          <p:cNvSpPr txBox="1">
            <a:spLocks noGrp="1"/>
          </p:cNvSpPr>
          <p:nvPr>
            <p:ph type="title"/>
          </p:nvPr>
        </p:nvSpPr>
        <p:spPr>
          <a:xfrm>
            <a:off x="719975" y="1653784"/>
            <a:ext cx="2305500" cy="36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001</a:t>
            </a:r>
            <a:endParaRPr/>
          </a:p>
        </p:txBody>
      </p:sp>
      <p:sp>
        <p:nvSpPr>
          <p:cNvPr id="380" name="Google Shape;380;p29"/>
          <p:cNvSpPr txBox="1">
            <a:spLocks noGrp="1"/>
          </p:cNvSpPr>
          <p:nvPr>
            <p:ph type="title" idx="4"/>
          </p:nvPr>
        </p:nvSpPr>
        <p:spPr>
          <a:xfrm>
            <a:off x="719975" y="3074375"/>
            <a:ext cx="2305500" cy="36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004</a:t>
            </a:r>
            <a:endParaRPr dirty="0"/>
          </a:p>
        </p:txBody>
      </p:sp>
      <p:sp>
        <p:nvSpPr>
          <p:cNvPr id="382" name="Google Shape;382;p29"/>
          <p:cNvSpPr txBox="1">
            <a:spLocks noGrp="1"/>
          </p:cNvSpPr>
          <p:nvPr>
            <p:ph type="title" idx="6"/>
          </p:nvPr>
        </p:nvSpPr>
        <p:spPr>
          <a:xfrm>
            <a:off x="3419246" y="3074375"/>
            <a:ext cx="2305500" cy="36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005</a:t>
            </a:r>
            <a:endParaRPr/>
          </a:p>
        </p:txBody>
      </p:sp>
      <p:sp>
        <p:nvSpPr>
          <p:cNvPr id="384" name="Google Shape;384;p29"/>
          <p:cNvSpPr txBox="1">
            <a:spLocks noGrp="1"/>
          </p:cNvSpPr>
          <p:nvPr>
            <p:ph type="title" idx="8"/>
          </p:nvPr>
        </p:nvSpPr>
        <p:spPr>
          <a:xfrm>
            <a:off x="6118524" y="1653784"/>
            <a:ext cx="2305500" cy="36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003</a:t>
            </a: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FF93F43B-7C7C-4A48-B2D8-19C24B6328A4}"/>
              </a:ext>
            </a:extLst>
          </p:cNvPr>
          <p:cNvSpPr txBox="1"/>
          <p:nvPr/>
        </p:nvSpPr>
        <p:spPr>
          <a:xfrm>
            <a:off x="1032386" y="1008397"/>
            <a:ext cx="739159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accent3"/>
                </a:solidFill>
                <a:latin typeface="Agency FB" panose="020B0503020202020204" pitchFamily="34" charset="0"/>
              </a:rPr>
              <a:t>INTRODUCTION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accent3"/>
                </a:solidFill>
                <a:latin typeface="Agency FB" panose="020B0503020202020204" pitchFamily="34" charset="0"/>
              </a:rPr>
              <a:t>LITERATURE REVIEW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accent3"/>
                </a:solidFill>
                <a:latin typeface="Agency FB" panose="020B0503020202020204" pitchFamily="34" charset="0"/>
              </a:rPr>
              <a:t>SOFTWARE REQUIREMENTS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accent3"/>
                </a:solidFill>
                <a:latin typeface="Agency FB" panose="020B0503020202020204" pitchFamily="34" charset="0"/>
              </a:rPr>
              <a:t>SYSTEM DESIGN &amp; GAMEPLAY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accent3"/>
                </a:solidFill>
                <a:latin typeface="Agency FB" panose="020B0503020202020204" pitchFamily="34" charset="0"/>
              </a:rPr>
              <a:t>USER MANUAL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accent3"/>
                </a:solidFill>
                <a:latin typeface="Agency FB" panose="020B0503020202020204" pitchFamily="34" charset="0"/>
              </a:rPr>
              <a:t>FUTURE WORK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accent3"/>
                </a:solidFill>
                <a:latin typeface="Agency FB" panose="020B0503020202020204" pitchFamily="34" charset="0"/>
              </a:rPr>
              <a:t>REFERENCES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accent3"/>
                </a:solidFill>
                <a:latin typeface="Agency FB" panose="020B0503020202020204" pitchFamily="34" charset="0"/>
              </a:rPr>
              <a:t>CONCLUSION</a:t>
            </a:r>
          </a:p>
          <a:p>
            <a:endParaRPr lang="en-US" sz="2400" b="1" dirty="0">
              <a:solidFill>
                <a:schemeClr val="accent3"/>
              </a:solidFill>
              <a:latin typeface="Agency FB" panose="020B0503020202020204" pitchFamily="34" charset="0"/>
            </a:endParaRPr>
          </a:p>
        </p:txBody>
      </p:sp>
      <p:grpSp>
        <p:nvGrpSpPr>
          <p:cNvPr id="10" name="Google Shape;14546;p65">
            <a:extLst>
              <a:ext uri="{FF2B5EF4-FFF2-40B4-BE49-F238E27FC236}">
                <a16:creationId xmlns="" xmlns:a16="http://schemas.microsoft.com/office/drawing/2014/main" id="{2D7E9B52-BCD2-4646-ADC3-C28A6E29C8E4}"/>
              </a:ext>
            </a:extLst>
          </p:cNvPr>
          <p:cNvGrpSpPr/>
          <p:nvPr/>
        </p:nvGrpSpPr>
        <p:grpSpPr>
          <a:xfrm>
            <a:off x="973346" y="1039674"/>
            <a:ext cx="374917" cy="364668"/>
            <a:chOff x="853281" y="1499867"/>
            <a:chExt cx="374917" cy="364668"/>
          </a:xfrm>
        </p:grpSpPr>
        <p:sp>
          <p:nvSpPr>
            <p:cNvPr id="11" name="Google Shape;14547;p65">
              <a:extLst>
                <a:ext uri="{FF2B5EF4-FFF2-40B4-BE49-F238E27FC236}">
                  <a16:creationId xmlns="" xmlns:a16="http://schemas.microsoft.com/office/drawing/2014/main" id="{28C86FB7-0970-4DA8-8DB1-1E239E99F120}"/>
                </a:ext>
              </a:extLst>
            </p:cNvPr>
            <p:cNvSpPr/>
            <p:nvPr/>
          </p:nvSpPr>
          <p:spPr>
            <a:xfrm>
              <a:off x="1097267" y="1505293"/>
              <a:ext cx="125584" cy="125584"/>
            </a:xfrm>
            <a:custGeom>
              <a:avLst/>
              <a:gdLst/>
              <a:ahLst/>
              <a:cxnLst/>
              <a:rect l="l" t="t" r="r" b="b"/>
              <a:pathLst>
                <a:path w="4791" h="4791" extrusionOk="0">
                  <a:moveTo>
                    <a:pt x="2395" y="1"/>
                  </a:moveTo>
                  <a:cubicBezTo>
                    <a:pt x="1073" y="1"/>
                    <a:pt x="1" y="1073"/>
                    <a:pt x="1" y="2396"/>
                  </a:cubicBezTo>
                  <a:cubicBezTo>
                    <a:pt x="1" y="3718"/>
                    <a:pt x="1073" y="4790"/>
                    <a:pt x="2395" y="4790"/>
                  </a:cubicBezTo>
                  <a:cubicBezTo>
                    <a:pt x="3718" y="4790"/>
                    <a:pt x="4790" y="3718"/>
                    <a:pt x="4790" y="2396"/>
                  </a:cubicBezTo>
                  <a:cubicBezTo>
                    <a:pt x="4790" y="1073"/>
                    <a:pt x="3718" y="1"/>
                    <a:pt x="2395" y="1"/>
                  </a:cubicBezTo>
                  <a:close/>
                </a:path>
              </a:pathLst>
            </a:custGeom>
            <a:solidFill>
              <a:srgbClr val="2E58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4548;p65">
              <a:extLst>
                <a:ext uri="{FF2B5EF4-FFF2-40B4-BE49-F238E27FC236}">
                  <a16:creationId xmlns="" xmlns:a16="http://schemas.microsoft.com/office/drawing/2014/main" id="{BEDE2F96-71C8-416D-B7D0-2B82C2B0121C}"/>
                </a:ext>
              </a:extLst>
            </p:cNvPr>
            <p:cNvSpPr/>
            <p:nvPr/>
          </p:nvSpPr>
          <p:spPr>
            <a:xfrm>
              <a:off x="1120045" y="1528176"/>
              <a:ext cx="79922" cy="79843"/>
            </a:xfrm>
            <a:custGeom>
              <a:avLst/>
              <a:gdLst/>
              <a:ahLst/>
              <a:cxnLst/>
              <a:rect l="l" t="t" r="r" b="b"/>
              <a:pathLst>
                <a:path w="3049" h="3046" extrusionOk="0">
                  <a:moveTo>
                    <a:pt x="1526" y="0"/>
                  </a:moveTo>
                  <a:cubicBezTo>
                    <a:pt x="682" y="0"/>
                    <a:pt x="0" y="682"/>
                    <a:pt x="0" y="1523"/>
                  </a:cubicBezTo>
                  <a:cubicBezTo>
                    <a:pt x="0" y="2363"/>
                    <a:pt x="682" y="3045"/>
                    <a:pt x="1526" y="3045"/>
                  </a:cubicBezTo>
                  <a:cubicBezTo>
                    <a:pt x="2367" y="3045"/>
                    <a:pt x="3049" y="2363"/>
                    <a:pt x="3049" y="1523"/>
                  </a:cubicBezTo>
                  <a:cubicBezTo>
                    <a:pt x="3049" y="682"/>
                    <a:pt x="2367" y="0"/>
                    <a:pt x="1526" y="0"/>
                  </a:cubicBezTo>
                  <a:close/>
                </a:path>
              </a:pathLst>
            </a:custGeom>
            <a:solidFill>
              <a:srgbClr val="698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4549;p65">
              <a:extLst>
                <a:ext uri="{FF2B5EF4-FFF2-40B4-BE49-F238E27FC236}">
                  <a16:creationId xmlns="" xmlns:a16="http://schemas.microsoft.com/office/drawing/2014/main" id="{833FAE0B-E801-4659-85C8-82E586F0EB0F}"/>
                </a:ext>
              </a:extLst>
            </p:cNvPr>
            <p:cNvSpPr/>
            <p:nvPr/>
          </p:nvSpPr>
          <p:spPr>
            <a:xfrm>
              <a:off x="868956" y="1505293"/>
              <a:ext cx="125558" cy="125584"/>
            </a:xfrm>
            <a:custGeom>
              <a:avLst/>
              <a:gdLst/>
              <a:ahLst/>
              <a:cxnLst/>
              <a:rect l="l" t="t" r="r" b="b"/>
              <a:pathLst>
                <a:path w="4790" h="4791" extrusionOk="0">
                  <a:moveTo>
                    <a:pt x="2395" y="1"/>
                  </a:moveTo>
                  <a:cubicBezTo>
                    <a:pt x="1073" y="1"/>
                    <a:pt x="0" y="1073"/>
                    <a:pt x="0" y="2396"/>
                  </a:cubicBezTo>
                  <a:cubicBezTo>
                    <a:pt x="0" y="3718"/>
                    <a:pt x="1073" y="4790"/>
                    <a:pt x="2395" y="4790"/>
                  </a:cubicBezTo>
                  <a:cubicBezTo>
                    <a:pt x="3717" y="4790"/>
                    <a:pt x="4790" y="3718"/>
                    <a:pt x="4790" y="2396"/>
                  </a:cubicBezTo>
                  <a:cubicBezTo>
                    <a:pt x="4790" y="1073"/>
                    <a:pt x="3717" y="1"/>
                    <a:pt x="2395" y="1"/>
                  </a:cubicBezTo>
                  <a:close/>
                </a:path>
              </a:pathLst>
            </a:custGeom>
            <a:solidFill>
              <a:srgbClr val="2E58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550;p65">
              <a:extLst>
                <a:ext uri="{FF2B5EF4-FFF2-40B4-BE49-F238E27FC236}">
                  <a16:creationId xmlns="" xmlns:a16="http://schemas.microsoft.com/office/drawing/2014/main" id="{9E1DF099-4F65-4F60-ACBA-4BDE15269F59}"/>
                </a:ext>
              </a:extLst>
            </p:cNvPr>
            <p:cNvSpPr/>
            <p:nvPr/>
          </p:nvSpPr>
          <p:spPr>
            <a:xfrm>
              <a:off x="891813" y="1528176"/>
              <a:ext cx="79843" cy="79843"/>
            </a:xfrm>
            <a:custGeom>
              <a:avLst/>
              <a:gdLst/>
              <a:ahLst/>
              <a:cxnLst/>
              <a:rect l="l" t="t" r="r" b="b"/>
              <a:pathLst>
                <a:path w="3046" h="3046" extrusionOk="0">
                  <a:moveTo>
                    <a:pt x="1523" y="0"/>
                  </a:moveTo>
                  <a:cubicBezTo>
                    <a:pt x="683" y="0"/>
                    <a:pt x="1" y="682"/>
                    <a:pt x="1" y="1523"/>
                  </a:cubicBezTo>
                  <a:cubicBezTo>
                    <a:pt x="1" y="2363"/>
                    <a:pt x="683" y="3045"/>
                    <a:pt x="1523" y="3045"/>
                  </a:cubicBezTo>
                  <a:cubicBezTo>
                    <a:pt x="2364" y="3045"/>
                    <a:pt x="3046" y="2363"/>
                    <a:pt x="3046" y="1523"/>
                  </a:cubicBezTo>
                  <a:cubicBezTo>
                    <a:pt x="3046" y="682"/>
                    <a:pt x="2364" y="0"/>
                    <a:pt x="1523" y="0"/>
                  </a:cubicBezTo>
                  <a:close/>
                </a:path>
              </a:pathLst>
            </a:custGeom>
            <a:solidFill>
              <a:srgbClr val="698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4551;p65">
              <a:extLst>
                <a:ext uri="{FF2B5EF4-FFF2-40B4-BE49-F238E27FC236}">
                  <a16:creationId xmlns="" xmlns:a16="http://schemas.microsoft.com/office/drawing/2014/main" id="{ED1C5542-5DE0-485B-96F2-EE204480FEFC}"/>
                </a:ext>
              </a:extLst>
            </p:cNvPr>
            <p:cNvSpPr/>
            <p:nvPr/>
          </p:nvSpPr>
          <p:spPr>
            <a:xfrm>
              <a:off x="880385" y="1539500"/>
              <a:ext cx="331038" cy="319688"/>
            </a:xfrm>
            <a:custGeom>
              <a:avLst/>
              <a:gdLst/>
              <a:ahLst/>
              <a:cxnLst/>
              <a:rect l="l" t="t" r="r" b="b"/>
              <a:pathLst>
                <a:path w="12629" h="12196" extrusionOk="0">
                  <a:moveTo>
                    <a:pt x="6312" y="1"/>
                  </a:moveTo>
                  <a:cubicBezTo>
                    <a:pt x="2828" y="1"/>
                    <a:pt x="0" y="2733"/>
                    <a:pt x="0" y="6098"/>
                  </a:cubicBezTo>
                  <a:cubicBezTo>
                    <a:pt x="0" y="9463"/>
                    <a:pt x="2828" y="12196"/>
                    <a:pt x="6312" y="12196"/>
                  </a:cubicBezTo>
                  <a:cubicBezTo>
                    <a:pt x="9801" y="12196"/>
                    <a:pt x="12628" y="9463"/>
                    <a:pt x="12628" y="6098"/>
                  </a:cubicBezTo>
                  <a:cubicBezTo>
                    <a:pt x="12628" y="2733"/>
                    <a:pt x="9801" y="1"/>
                    <a:pt x="6312" y="1"/>
                  </a:cubicBezTo>
                  <a:close/>
                </a:path>
              </a:pathLst>
            </a:custGeom>
            <a:solidFill>
              <a:srgbClr val="FBFC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4552;p65">
              <a:extLst>
                <a:ext uri="{FF2B5EF4-FFF2-40B4-BE49-F238E27FC236}">
                  <a16:creationId xmlns="" xmlns:a16="http://schemas.microsoft.com/office/drawing/2014/main" id="{F72953D0-CF7C-4FB2-B999-87DD7B32BCA6}"/>
                </a:ext>
              </a:extLst>
            </p:cNvPr>
            <p:cNvSpPr/>
            <p:nvPr/>
          </p:nvSpPr>
          <p:spPr>
            <a:xfrm>
              <a:off x="1067489" y="1647993"/>
              <a:ext cx="115440" cy="110119"/>
            </a:xfrm>
            <a:custGeom>
              <a:avLst/>
              <a:gdLst/>
              <a:ahLst/>
              <a:cxnLst/>
              <a:rect l="l" t="t" r="r" b="b"/>
              <a:pathLst>
                <a:path w="4404" h="4201" extrusionOk="0">
                  <a:moveTo>
                    <a:pt x="1929" y="0"/>
                  </a:moveTo>
                  <a:cubicBezTo>
                    <a:pt x="1645" y="0"/>
                    <a:pt x="1365" y="69"/>
                    <a:pt x="1112" y="215"/>
                  </a:cubicBezTo>
                  <a:cubicBezTo>
                    <a:pt x="229" y="725"/>
                    <a:pt x="1" y="1984"/>
                    <a:pt x="599" y="3025"/>
                  </a:cubicBezTo>
                  <a:cubicBezTo>
                    <a:pt x="1028" y="3768"/>
                    <a:pt x="1766" y="4201"/>
                    <a:pt x="2475" y="4201"/>
                  </a:cubicBezTo>
                  <a:cubicBezTo>
                    <a:pt x="2759" y="4201"/>
                    <a:pt x="3039" y="4131"/>
                    <a:pt x="3292" y="3985"/>
                  </a:cubicBezTo>
                  <a:cubicBezTo>
                    <a:pt x="4175" y="3475"/>
                    <a:pt x="4403" y="2216"/>
                    <a:pt x="3806" y="1175"/>
                  </a:cubicBezTo>
                  <a:cubicBezTo>
                    <a:pt x="3376" y="431"/>
                    <a:pt x="2638" y="0"/>
                    <a:pt x="1929" y="0"/>
                  </a:cubicBezTo>
                  <a:close/>
                </a:path>
              </a:pathLst>
            </a:custGeom>
            <a:solidFill>
              <a:srgbClr val="2E58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4553;p65">
              <a:extLst>
                <a:ext uri="{FF2B5EF4-FFF2-40B4-BE49-F238E27FC236}">
                  <a16:creationId xmlns="" xmlns:a16="http://schemas.microsoft.com/office/drawing/2014/main" id="{D40A4157-B76D-45BB-ACA6-73AE2FAE07D7}"/>
                </a:ext>
              </a:extLst>
            </p:cNvPr>
            <p:cNvSpPr/>
            <p:nvPr/>
          </p:nvSpPr>
          <p:spPr>
            <a:xfrm>
              <a:off x="880385" y="1543379"/>
              <a:ext cx="157930" cy="315546"/>
            </a:xfrm>
            <a:custGeom>
              <a:avLst/>
              <a:gdLst/>
              <a:ahLst/>
              <a:cxnLst/>
              <a:rect l="l" t="t" r="r" b="b"/>
              <a:pathLst>
                <a:path w="6025" h="12038" extrusionOk="0">
                  <a:moveTo>
                    <a:pt x="4941" y="0"/>
                  </a:moveTo>
                  <a:cubicBezTo>
                    <a:pt x="2114" y="605"/>
                    <a:pt x="0" y="3038"/>
                    <a:pt x="0" y="5950"/>
                  </a:cubicBezTo>
                  <a:cubicBezTo>
                    <a:pt x="0" y="9220"/>
                    <a:pt x="2673" y="11893"/>
                    <a:pt x="6024" y="12037"/>
                  </a:cubicBezTo>
                  <a:cubicBezTo>
                    <a:pt x="3647" y="11070"/>
                    <a:pt x="1959" y="8612"/>
                    <a:pt x="1959" y="5732"/>
                  </a:cubicBezTo>
                  <a:cubicBezTo>
                    <a:pt x="1959" y="3316"/>
                    <a:pt x="3151" y="1192"/>
                    <a:pt x="4941" y="0"/>
                  </a:cubicBezTo>
                  <a:close/>
                </a:path>
              </a:pathLst>
            </a:custGeom>
            <a:solidFill>
              <a:srgbClr val="F7F9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4554;p65">
              <a:extLst>
                <a:ext uri="{FF2B5EF4-FFF2-40B4-BE49-F238E27FC236}">
                  <a16:creationId xmlns="" xmlns:a16="http://schemas.microsoft.com/office/drawing/2014/main" id="{370AF479-2C49-407D-A5D3-B7962841433D}"/>
                </a:ext>
              </a:extLst>
            </p:cNvPr>
            <p:cNvSpPr/>
            <p:nvPr/>
          </p:nvSpPr>
          <p:spPr>
            <a:xfrm>
              <a:off x="1097188" y="1676382"/>
              <a:ext cx="34312" cy="40131"/>
            </a:xfrm>
            <a:custGeom>
              <a:avLst/>
              <a:gdLst/>
              <a:ahLst/>
              <a:cxnLst/>
              <a:rect l="l" t="t" r="r" b="b"/>
              <a:pathLst>
                <a:path w="1309" h="1531" extrusionOk="0">
                  <a:moveTo>
                    <a:pt x="654" y="0"/>
                  </a:moveTo>
                  <a:cubicBezTo>
                    <a:pt x="296" y="0"/>
                    <a:pt x="4" y="292"/>
                    <a:pt x="4" y="655"/>
                  </a:cubicBezTo>
                  <a:lnTo>
                    <a:pt x="4" y="876"/>
                  </a:lnTo>
                  <a:cubicBezTo>
                    <a:pt x="0" y="1235"/>
                    <a:pt x="296" y="1530"/>
                    <a:pt x="654" y="1530"/>
                  </a:cubicBezTo>
                  <a:cubicBezTo>
                    <a:pt x="1016" y="1530"/>
                    <a:pt x="1308" y="1235"/>
                    <a:pt x="1308" y="876"/>
                  </a:cubicBezTo>
                  <a:lnTo>
                    <a:pt x="1308" y="655"/>
                  </a:lnTo>
                  <a:cubicBezTo>
                    <a:pt x="1308" y="292"/>
                    <a:pt x="1016" y="0"/>
                    <a:pt x="654" y="0"/>
                  </a:cubicBezTo>
                  <a:close/>
                </a:path>
              </a:pathLst>
            </a:custGeom>
            <a:solidFill>
              <a:srgbClr val="577B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4555;p65">
              <a:extLst>
                <a:ext uri="{FF2B5EF4-FFF2-40B4-BE49-F238E27FC236}">
                  <a16:creationId xmlns="" xmlns:a16="http://schemas.microsoft.com/office/drawing/2014/main" id="{A8A95F90-BFA2-4F21-9E10-E4F7F6F6A162}"/>
                </a:ext>
              </a:extLst>
            </p:cNvPr>
            <p:cNvSpPr/>
            <p:nvPr/>
          </p:nvSpPr>
          <p:spPr>
            <a:xfrm>
              <a:off x="1114331" y="1676460"/>
              <a:ext cx="17169" cy="28624"/>
            </a:xfrm>
            <a:custGeom>
              <a:avLst/>
              <a:gdLst/>
              <a:ahLst/>
              <a:cxnLst/>
              <a:rect l="l" t="t" r="r" b="b"/>
              <a:pathLst>
                <a:path w="655" h="1092" extrusionOk="0">
                  <a:moveTo>
                    <a:pt x="0" y="1"/>
                  </a:moveTo>
                  <a:lnTo>
                    <a:pt x="0" y="764"/>
                  </a:lnTo>
                  <a:cubicBezTo>
                    <a:pt x="0" y="943"/>
                    <a:pt x="148" y="1091"/>
                    <a:pt x="327" y="1091"/>
                  </a:cubicBezTo>
                  <a:cubicBezTo>
                    <a:pt x="510" y="1091"/>
                    <a:pt x="654" y="943"/>
                    <a:pt x="654" y="764"/>
                  </a:cubicBezTo>
                  <a:lnTo>
                    <a:pt x="654" y="655"/>
                  </a:lnTo>
                  <a:cubicBezTo>
                    <a:pt x="654" y="296"/>
                    <a:pt x="362" y="1"/>
                    <a:pt x="0" y="1"/>
                  </a:cubicBezTo>
                  <a:close/>
                </a:path>
              </a:pathLst>
            </a:custGeom>
            <a:solidFill>
              <a:srgbClr val="698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4556;p65">
              <a:extLst>
                <a:ext uri="{FF2B5EF4-FFF2-40B4-BE49-F238E27FC236}">
                  <a16:creationId xmlns="" xmlns:a16="http://schemas.microsoft.com/office/drawing/2014/main" id="{E81DC17D-959B-4C9E-BB1C-05F7A4E2220B}"/>
                </a:ext>
              </a:extLst>
            </p:cNvPr>
            <p:cNvSpPr/>
            <p:nvPr/>
          </p:nvSpPr>
          <p:spPr>
            <a:xfrm>
              <a:off x="1108617" y="1682201"/>
              <a:ext cx="11455" cy="11455"/>
            </a:xfrm>
            <a:custGeom>
              <a:avLst/>
              <a:gdLst/>
              <a:ahLst/>
              <a:cxnLst/>
              <a:rect l="l" t="t" r="r" b="b"/>
              <a:pathLst>
                <a:path w="437" h="437" extrusionOk="0">
                  <a:moveTo>
                    <a:pt x="218" y="0"/>
                  </a:moveTo>
                  <a:cubicBezTo>
                    <a:pt x="99" y="0"/>
                    <a:pt x="0" y="98"/>
                    <a:pt x="0" y="218"/>
                  </a:cubicBezTo>
                  <a:cubicBezTo>
                    <a:pt x="0" y="338"/>
                    <a:pt x="99" y="436"/>
                    <a:pt x="218" y="436"/>
                  </a:cubicBezTo>
                  <a:cubicBezTo>
                    <a:pt x="341" y="436"/>
                    <a:pt x="436" y="338"/>
                    <a:pt x="436" y="218"/>
                  </a:cubicBezTo>
                  <a:cubicBezTo>
                    <a:pt x="436" y="98"/>
                    <a:pt x="341" y="0"/>
                    <a:pt x="2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4557;p65">
              <a:extLst>
                <a:ext uri="{FF2B5EF4-FFF2-40B4-BE49-F238E27FC236}">
                  <a16:creationId xmlns="" xmlns:a16="http://schemas.microsoft.com/office/drawing/2014/main" id="{1F3D1449-F68B-4108-963A-69C8E73ED369}"/>
                </a:ext>
              </a:extLst>
            </p:cNvPr>
            <p:cNvSpPr/>
            <p:nvPr/>
          </p:nvSpPr>
          <p:spPr>
            <a:xfrm>
              <a:off x="994488" y="1762096"/>
              <a:ext cx="102805" cy="74234"/>
            </a:xfrm>
            <a:custGeom>
              <a:avLst/>
              <a:gdLst/>
              <a:ahLst/>
              <a:cxnLst/>
              <a:rect l="l" t="t" r="r" b="b"/>
              <a:pathLst>
                <a:path w="3922" h="2832" extrusionOk="0">
                  <a:moveTo>
                    <a:pt x="1219" y="1"/>
                  </a:moveTo>
                  <a:cubicBezTo>
                    <a:pt x="1213" y="1"/>
                    <a:pt x="1206" y="1"/>
                    <a:pt x="1200" y="1"/>
                  </a:cubicBezTo>
                  <a:cubicBezTo>
                    <a:pt x="539" y="1"/>
                    <a:pt x="1" y="391"/>
                    <a:pt x="1" y="873"/>
                  </a:cubicBezTo>
                  <a:cubicBezTo>
                    <a:pt x="1" y="1161"/>
                    <a:pt x="198" y="1418"/>
                    <a:pt x="493" y="1576"/>
                  </a:cubicBezTo>
                  <a:cubicBezTo>
                    <a:pt x="525" y="2272"/>
                    <a:pt x="1168" y="2831"/>
                    <a:pt x="1959" y="2831"/>
                  </a:cubicBezTo>
                  <a:cubicBezTo>
                    <a:pt x="2754" y="2831"/>
                    <a:pt x="3398" y="2272"/>
                    <a:pt x="3429" y="1576"/>
                  </a:cubicBezTo>
                  <a:cubicBezTo>
                    <a:pt x="3725" y="1418"/>
                    <a:pt x="3922" y="1161"/>
                    <a:pt x="3922" y="873"/>
                  </a:cubicBezTo>
                  <a:cubicBezTo>
                    <a:pt x="3922" y="391"/>
                    <a:pt x="3384" y="1"/>
                    <a:pt x="2723" y="1"/>
                  </a:cubicBezTo>
                  <a:cubicBezTo>
                    <a:pt x="2716" y="1"/>
                    <a:pt x="2710" y="1"/>
                    <a:pt x="2703" y="1"/>
                  </a:cubicBezTo>
                  <a:cubicBezTo>
                    <a:pt x="2443" y="1"/>
                    <a:pt x="2186" y="71"/>
                    <a:pt x="1959" y="201"/>
                  </a:cubicBezTo>
                  <a:cubicBezTo>
                    <a:pt x="1736" y="71"/>
                    <a:pt x="1480" y="1"/>
                    <a:pt x="121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4558;p65">
              <a:extLst>
                <a:ext uri="{FF2B5EF4-FFF2-40B4-BE49-F238E27FC236}">
                  <a16:creationId xmlns="" xmlns:a16="http://schemas.microsoft.com/office/drawing/2014/main" id="{26BAB5AC-0D60-4742-9D51-F1E61452FF7A}"/>
                </a:ext>
              </a:extLst>
            </p:cNvPr>
            <p:cNvSpPr/>
            <p:nvPr/>
          </p:nvSpPr>
          <p:spPr>
            <a:xfrm>
              <a:off x="1017345" y="1744953"/>
              <a:ext cx="57196" cy="40026"/>
            </a:xfrm>
            <a:custGeom>
              <a:avLst/>
              <a:gdLst/>
              <a:ahLst/>
              <a:cxnLst/>
              <a:rect l="l" t="t" r="r" b="b"/>
              <a:pathLst>
                <a:path w="2182" h="1527" extrusionOk="0">
                  <a:moveTo>
                    <a:pt x="1091" y="1"/>
                  </a:moveTo>
                  <a:cubicBezTo>
                    <a:pt x="490" y="1"/>
                    <a:pt x="1" y="296"/>
                    <a:pt x="1" y="655"/>
                  </a:cubicBezTo>
                  <a:cubicBezTo>
                    <a:pt x="1" y="1017"/>
                    <a:pt x="490" y="1527"/>
                    <a:pt x="1091" y="1527"/>
                  </a:cubicBezTo>
                  <a:cubicBezTo>
                    <a:pt x="1692" y="1527"/>
                    <a:pt x="2181" y="1017"/>
                    <a:pt x="2181" y="655"/>
                  </a:cubicBezTo>
                  <a:cubicBezTo>
                    <a:pt x="2181" y="296"/>
                    <a:pt x="1692" y="1"/>
                    <a:pt x="1091" y="1"/>
                  </a:cubicBezTo>
                  <a:close/>
                </a:path>
              </a:pathLst>
            </a:custGeom>
            <a:solidFill>
              <a:srgbClr val="577B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4559;p65">
              <a:extLst>
                <a:ext uri="{FF2B5EF4-FFF2-40B4-BE49-F238E27FC236}">
                  <a16:creationId xmlns="" xmlns:a16="http://schemas.microsoft.com/office/drawing/2014/main" id="{A8990066-BFFE-4F8D-997C-7A645608CE04}"/>
                </a:ext>
              </a:extLst>
            </p:cNvPr>
            <p:cNvSpPr/>
            <p:nvPr/>
          </p:nvSpPr>
          <p:spPr>
            <a:xfrm>
              <a:off x="1017345" y="1747915"/>
              <a:ext cx="47418" cy="37064"/>
            </a:xfrm>
            <a:custGeom>
              <a:avLst/>
              <a:gdLst/>
              <a:ahLst/>
              <a:cxnLst/>
              <a:rect l="l" t="t" r="r" b="b"/>
              <a:pathLst>
                <a:path w="1809" h="1414" extrusionOk="0">
                  <a:moveTo>
                    <a:pt x="479" y="0"/>
                  </a:moveTo>
                  <a:lnTo>
                    <a:pt x="479" y="0"/>
                  </a:lnTo>
                  <a:cubicBezTo>
                    <a:pt x="191" y="120"/>
                    <a:pt x="1" y="317"/>
                    <a:pt x="1" y="542"/>
                  </a:cubicBezTo>
                  <a:cubicBezTo>
                    <a:pt x="1" y="904"/>
                    <a:pt x="486" y="1414"/>
                    <a:pt x="1087" y="1414"/>
                  </a:cubicBezTo>
                  <a:cubicBezTo>
                    <a:pt x="1351" y="1410"/>
                    <a:pt x="1604" y="1315"/>
                    <a:pt x="1808" y="1150"/>
                  </a:cubicBezTo>
                  <a:lnTo>
                    <a:pt x="1808" y="1150"/>
                  </a:lnTo>
                  <a:cubicBezTo>
                    <a:pt x="1717" y="1178"/>
                    <a:pt x="1622" y="1196"/>
                    <a:pt x="1524" y="1196"/>
                  </a:cubicBezTo>
                  <a:cubicBezTo>
                    <a:pt x="922" y="1196"/>
                    <a:pt x="437" y="612"/>
                    <a:pt x="437" y="201"/>
                  </a:cubicBezTo>
                  <a:cubicBezTo>
                    <a:pt x="437" y="130"/>
                    <a:pt x="451" y="64"/>
                    <a:pt x="479" y="0"/>
                  </a:cubicBezTo>
                  <a:close/>
                </a:path>
              </a:pathLst>
            </a:custGeom>
            <a:solidFill>
              <a:srgbClr val="2E58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4560;p65">
              <a:extLst>
                <a:ext uri="{FF2B5EF4-FFF2-40B4-BE49-F238E27FC236}">
                  <a16:creationId xmlns="" xmlns:a16="http://schemas.microsoft.com/office/drawing/2014/main" id="{470B6A89-6C35-4FEB-B4E1-BEB1830A9CE3}"/>
                </a:ext>
              </a:extLst>
            </p:cNvPr>
            <p:cNvSpPr/>
            <p:nvPr/>
          </p:nvSpPr>
          <p:spPr>
            <a:xfrm>
              <a:off x="908878" y="1647993"/>
              <a:ext cx="115518" cy="110092"/>
            </a:xfrm>
            <a:custGeom>
              <a:avLst/>
              <a:gdLst/>
              <a:ahLst/>
              <a:cxnLst/>
              <a:rect l="l" t="t" r="r" b="b"/>
              <a:pathLst>
                <a:path w="4407" h="4200" extrusionOk="0">
                  <a:moveTo>
                    <a:pt x="2476" y="0"/>
                  </a:moveTo>
                  <a:cubicBezTo>
                    <a:pt x="1767" y="0"/>
                    <a:pt x="1031" y="431"/>
                    <a:pt x="601" y="1175"/>
                  </a:cubicBezTo>
                  <a:cubicBezTo>
                    <a:pt x="0" y="2216"/>
                    <a:pt x="229" y="3475"/>
                    <a:pt x="1115" y="3985"/>
                  </a:cubicBezTo>
                  <a:cubicBezTo>
                    <a:pt x="1367" y="4130"/>
                    <a:pt x="1646" y="4199"/>
                    <a:pt x="1929" y="4199"/>
                  </a:cubicBezTo>
                  <a:cubicBezTo>
                    <a:pt x="2637" y="4199"/>
                    <a:pt x="3375" y="3768"/>
                    <a:pt x="3805" y="3025"/>
                  </a:cubicBezTo>
                  <a:cubicBezTo>
                    <a:pt x="4406" y="1984"/>
                    <a:pt x="4174" y="725"/>
                    <a:pt x="3291" y="215"/>
                  </a:cubicBezTo>
                  <a:cubicBezTo>
                    <a:pt x="3038" y="69"/>
                    <a:pt x="2759" y="0"/>
                    <a:pt x="2476" y="0"/>
                  </a:cubicBezTo>
                  <a:close/>
                </a:path>
              </a:pathLst>
            </a:custGeom>
            <a:solidFill>
              <a:srgbClr val="2E58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4561;p65">
              <a:extLst>
                <a:ext uri="{FF2B5EF4-FFF2-40B4-BE49-F238E27FC236}">
                  <a16:creationId xmlns="" xmlns:a16="http://schemas.microsoft.com/office/drawing/2014/main" id="{0A8AAA52-E5DE-4D1D-8D5C-2228DEB84C96}"/>
                </a:ext>
              </a:extLst>
            </p:cNvPr>
            <p:cNvSpPr/>
            <p:nvPr/>
          </p:nvSpPr>
          <p:spPr>
            <a:xfrm>
              <a:off x="960202" y="1676382"/>
              <a:ext cx="34417" cy="40131"/>
            </a:xfrm>
            <a:custGeom>
              <a:avLst/>
              <a:gdLst/>
              <a:ahLst/>
              <a:cxnLst/>
              <a:rect l="l" t="t" r="r" b="b"/>
              <a:pathLst>
                <a:path w="1313" h="1531" extrusionOk="0">
                  <a:moveTo>
                    <a:pt x="658" y="0"/>
                  </a:moveTo>
                  <a:cubicBezTo>
                    <a:pt x="296" y="0"/>
                    <a:pt x="4" y="292"/>
                    <a:pt x="4" y="655"/>
                  </a:cubicBezTo>
                  <a:lnTo>
                    <a:pt x="4" y="876"/>
                  </a:lnTo>
                  <a:cubicBezTo>
                    <a:pt x="1" y="1235"/>
                    <a:pt x="296" y="1530"/>
                    <a:pt x="658" y="1530"/>
                  </a:cubicBezTo>
                  <a:cubicBezTo>
                    <a:pt x="1017" y="1530"/>
                    <a:pt x="1312" y="1235"/>
                    <a:pt x="1309" y="876"/>
                  </a:cubicBezTo>
                  <a:lnTo>
                    <a:pt x="1309" y="655"/>
                  </a:lnTo>
                  <a:cubicBezTo>
                    <a:pt x="1309" y="292"/>
                    <a:pt x="1017" y="0"/>
                    <a:pt x="658" y="0"/>
                  </a:cubicBezTo>
                  <a:close/>
                </a:path>
              </a:pathLst>
            </a:custGeom>
            <a:solidFill>
              <a:srgbClr val="577B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4562;p65">
              <a:extLst>
                <a:ext uri="{FF2B5EF4-FFF2-40B4-BE49-F238E27FC236}">
                  <a16:creationId xmlns="" xmlns:a16="http://schemas.microsoft.com/office/drawing/2014/main" id="{E2BA094A-0BB4-4F6C-BB8C-D321A459C7CC}"/>
                </a:ext>
              </a:extLst>
            </p:cNvPr>
            <p:cNvSpPr/>
            <p:nvPr/>
          </p:nvSpPr>
          <p:spPr>
            <a:xfrm>
              <a:off x="977449" y="1676460"/>
              <a:ext cx="17064" cy="28624"/>
            </a:xfrm>
            <a:custGeom>
              <a:avLst/>
              <a:gdLst/>
              <a:ahLst/>
              <a:cxnLst/>
              <a:rect l="l" t="t" r="r" b="b"/>
              <a:pathLst>
                <a:path w="651" h="1092" extrusionOk="0">
                  <a:moveTo>
                    <a:pt x="0" y="1"/>
                  </a:moveTo>
                  <a:lnTo>
                    <a:pt x="0" y="764"/>
                  </a:lnTo>
                  <a:cubicBezTo>
                    <a:pt x="0" y="943"/>
                    <a:pt x="144" y="1091"/>
                    <a:pt x="324" y="1091"/>
                  </a:cubicBezTo>
                  <a:cubicBezTo>
                    <a:pt x="507" y="1091"/>
                    <a:pt x="651" y="943"/>
                    <a:pt x="651" y="764"/>
                  </a:cubicBezTo>
                  <a:lnTo>
                    <a:pt x="651" y="655"/>
                  </a:lnTo>
                  <a:cubicBezTo>
                    <a:pt x="651" y="296"/>
                    <a:pt x="359" y="1"/>
                    <a:pt x="0" y="1"/>
                  </a:cubicBezTo>
                  <a:close/>
                </a:path>
              </a:pathLst>
            </a:custGeom>
            <a:solidFill>
              <a:srgbClr val="698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4563;p65">
              <a:extLst>
                <a:ext uri="{FF2B5EF4-FFF2-40B4-BE49-F238E27FC236}">
                  <a16:creationId xmlns="" xmlns:a16="http://schemas.microsoft.com/office/drawing/2014/main" id="{D2194A48-B8C5-4FAC-AB80-EFA620D05249}"/>
                </a:ext>
              </a:extLst>
            </p:cNvPr>
            <p:cNvSpPr/>
            <p:nvPr/>
          </p:nvSpPr>
          <p:spPr>
            <a:xfrm>
              <a:off x="971735" y="1682201"/>
              <a:ext cx="11455" cy="11455"/>
            </a:xfrm>
            <a:custGeom>
              <a:avLst/>
              <a:gdLst/>
              <a:ahLst/>
              <a:cxnLst/>
              <a:rect l="l" t="t" r="r" b="b"/>
              <a:pathLst>
                <a:path w="437" h="437" extrusionOk="0">
                  <a:moveTo>
                    <a:pt x="218" y="0"/>
                  </a:moveTo>
                  <a:cubicBezTo>
                    <a:pt x="95" y="0"/>
                    <a:pt x="0" y="98"/>
                    <a:pt x="0" y="218"/>
                  </a:cubicBezTo>
                  <a:cubicBezTo>
                    <a:pt x="0" y="338"/>
                    <a:pt x="95" y="436"/>
                    <a:pt x="218" y="436"/>
                  </a:cubicBezTo>
                  <a:cubicBezTo>
                    <a:pt x="338" y="436"/>
                    <a:pt x="436" y="338"/>
                    <a:pt x="436" y="218"/>
                  </a:cubicBezTo>
                  <a:cubicBezTo>
                    <a:pt x="436" y="98"/>
                    <a:pt x="338" y="0"/>
                    <a:pt x="2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4564;p65">
              <a:extLst>
                <a:ext uri="{FF2B5EF4-FFF2-40B4-BE49-F238E27FC236}">
                  <a16:creationId xmlns="" xmlns:a16="http://schemas.microsoft.com/office/drawing/2014/main" id="{E9083160-080C-43C4-9D93-28EC13F267D0}"/>
                </a:ext>
              </a:extLst>
            </p:cNvPr>
            <p:cNvSpPr/>
            <p:nvPr/>
          </p:nvSpPr>
          <p:spPr>
            <a:xfrm>
              <a:off x="853281" y="1499867"/>
              <a:ext cx="374917" cy="364668"/>
            </a:xfrm>
            <a:custGeom>
              <a:avLst/>
              <a:gdLst/>
              <a:ahLst/>
              <a:cxnLst/>
              <a:rect l="l" t="t" r="r" b="b"/>
              <a:pathLst>
                <a:path w="14303" h="13912" extrusionOk="0">
                  <a:moveTo>
                    <a:pt x="2995" y="1288"/>
                  </a:moveTo>
                  <a:cubicBezTo>
                    <a:pt x="3498" y="1288"/>
                    <a:pt x="3989" y="1575"/>
                    <a:pt x="4210" y="2086"/>
                  </a:cubicBezTo>
                  <a:cubicBezTo>
                    <a:pt x="3454" y="2487"/>
                    <a:pt x="2789" y="3032"/>
                    <a:pt x="2244" y="3689"/>
                  </a:cubicBezTo>
                  <a:cubicBezTo>
                    <a:pt x="1527" y="3190"/>
                    <a:pt x="1485" y="2142"/>
                    <a:pt x="2163" y="1586"/>
                  </a:cubicBezTo>
                  <a:cubicBezTo>
                    <a:pt x="2411" y="1383"/>
                    <a:pt x="2705" y="1288"/>
                    <a:pt x="2995" y="1288"/>
                  </a:cubicBezTo>
                  <a:close/>
                  <a:moveTo>
                    <a:pt x="2993" y="412"/>
                  </a:moveTo>
                  <a:cubicBezTo>
                    <a:pt x="3850" y="412"/>
                    <a:pt x="4647" y="917"/>
                    <a:pt x="5001" y="1727"/>
                  </a:cubicBezTo>
                  <a:cubicBezTo>
                    <a:pt x="4857" y="1783"/>
                    <a:pt x="4713" y="1840"/>
                    <a:pt x="4572" y="1903"/>
                  </a:cubicBezTo>
                  <a:cubicBezTo>
                    <a:pt x="4281" y="1242"/>
                    <a:pt x="3642" y="873"/>
                    <a:pt x="2989" y="873"/>
                  </a:cubicBezTo>
                  <a:cubicBezTo>
                    <a:pt x="2609" y="873"/>
                    <a:pt x="2224" y="998"/>
                    <a:pt x="1900" y="1263"/>
                  </a:cubicBezTo>
                  <a:cubicBezTo>
                    <a:pt x="1013" y="1987"/>
                    <a:pt x="1063" y="3355"/>
                    <a:pt x="1994" y="4013"/>
                  </a:cubicBezTo>
                  <a:cubicBezTo>
                    <a:pt x="1907" y="4139"/>
                    <a:pt x="1819" y="4266"/>
                    <a:pt x="1738" y="4400"/>
                  </a:cubicBezTo>
                  <a:cubicBezTo>
                    <a:pt x="1154" y="3988"/>
                    <a:pt x="802" y="3316"/>
                    <a:pt x="802" y="2603"/>
                  </a:cubicBezTo>
                  <a:cubicBezTo>
                    <a:pt x="802" y="1565"/>
                    <a:pt x="1530" y="669"/>
                    <a:pt x="2547" y="458"/>
                  </a:cubicBezTo>
                  <a:cubicBezTo>
                    <a:pt x="2696" y="427"/>
                    <a:pt x="2845" y="412"/>
                    <a:pt x="2993" y="412"/>
                  </a:cubicBezTo>
                  <a:close/>
                  <a:moveTo>
                    <a:pt x="11703" y="412"/>
                  </a:moveTo>
                  <a:cubicBezTo>
                    <a:pt x="12660" y="412"/>
                    <a:pt x="13507" y="1031"/>
                    <a:pt x="13796" y="1945"/>
                  </a:cubicBezTo>
                  <a:cubicBezTo>
                    <a:pt x="14080" y="2859"/>
                    <a:pt x="13743" y="3851"/>
                    <a:pt x="12959" y="4400"/>
                  </a:cubicBezTo>
                  <a:cubicBezTo>
                    <a:pt x="12878" y="4269"/>
                    <a:pt x="12793" y="4139"/>
                    <a:pt x="12702" y="4013"/>
                  </a:cubicBezTo>
                  <a:cubicBezTo>
                    <a:pt x="13363" y="3545"/>
                    <a:pt x="13613" y="2676"/>
                    <a:pt x="13296" y="1931"/>
                  </a:cubicBezTo>
                  <a:cubicBezTo>
                    <a:pt x="13259" y="1841"/>
                    <a:pt x="13187" y="1804"/>
                    <a:pt x="13115" y="1804"/>
                  </a:cubicBezTo>
                  <a:cubicBezTo>
                    <a:pt x="12985" y="1804"/>
                    <a:pt x="12852" y="1928"/>
                    <a:pt x="12920" y="2089"/>
                  </a:cubicBezTo>
                  <a:cubicBezTo>
                    <a:pt x="13163" y="2666"/>
                    <a:pt x="12969" y="3334"/>
                    <a:pt x="12452" y="3689"/>
                  </a:cubicBezTo>
                  <a:cubicBezTo>
                    <a:pt x="11911" y="3032"/>
                    <a:pt x="11243" y="2487"/>
                    <a:pt x="10490" y="2086"/>
                  </a:cubicBezTo>
                  <a:cubicBezTo>
                    <a:pt x="10704" y="1578"/>
                    <a:pt x="11195" y="1282"/>
                    <a:pt x="11705" y="1282"/>
                  </a:cubicBezTo>
                  <a:cubicBezTo>
                    <a:pt x="11933" y="1282"/>
                    <a:pt x="12166" y="1341"/>
                    <a:pt x="12379" y="1467"/>
                  </a:cubicBezTo>
                  <a:cubicBezTo>
                    <a:pt x="12416" y="1489"/>
                    <a:pt x="12452" y="1498"/>
                    <a:pt x="12487" y="1498"/>
                  </a:cubicBezTo>
                  <a:cubicBezTo>
                    <a:pt x="12669" y="1498"/>
                    <a:pt x="12784" y="1231"/>
                    <a:pt x="12586" y="1115"/>
                  </a:cubicBezTo>
                  <a:cubicBezTo>
                    <a:pt x="12309" y="951"/>
                    <a:pt x="12007" y="874"/>
                    <a:pt x="11709" y="874"/>
                  </a:cubicBezTo>
                  <a:cubicBezTo>
                    <a:pt x="11050" y="874"/>
                    <a:pt x="10413" y="1252"/>
                    <a:pt x="10124" y="1906"/>
                  </a:cubicBezTo>
                  <a:cubicBezTo>
                    <a:pt x="9984" y="1840"/>
                    <a:pt x="9843" y="1783"/>
                    <a:pt x="9695" y="1731"/>
                  </a:cubicBezTo>
                  <a:cubicBezTo>
                    <a:pt x="10044" y="932"/>
                    <a:pt x="10831" y="415"/>
                    <a:pt x="11703" y="412"/>
                  </a:cubicBezTo>
                  <a:close/>
                  <a:moveTo>
                    <a:pt x="7346" y="1720"/>
                  </a:moveTo>
                  <a:cubicBezTo>
                    <a:pt x="8982" y="1720"/>
                    <a:pt x="10518" y="2335"/>
                    <a:pt x="11672" y="3447"/>
                  </a:cubicBezTo>
                  <a:cubicBezTo>
                    <a:pt x="12825" y="4558"/>
                    <a:pt x="13458" y="6042"/>
                    <a:pt x="13458" y="7610"/>
                  </a:cubicBezTo>
                  <a:cubicBezTo>
                    <a:pt x="13458" y="9182"/>
                    <a:pt x="12825" y="10662"/>
                    <a:pt x="11672" y="11774"/>
                  </a:cubicBezTo>
                  <a:cubicBezTo>
                    <a:pt x="10518" y="12888"/>
                    <a:pt x="8982" y="13504"/>
                    <a:pt x="7350" y="13504"/>
                  </a:cubicBezTo>
                  <a:cubicBezTo>
                    <a:pt x="5715" y="13504"/>
                    <a:pt x="4178" y="12888"/>
                    <a:pt x="3025" y="11774"/>
                  </a:cubicBezTo>
                  <a:cubicBezTo>
                    <a:pt x="1871" y="10662"/>
                    <a:pt x="1238" y="9182"/>
                    <a:pt x="1238" y="7610"/>
                  </a:cubicBezTo>
                  <a:cubicBezTo>
                    <a:pt x="1238" y="6038"/>
                    <a:pt x="1871" y="4558"/>
                    <a:pt x="3025" y="3447"/>
                  </a:cubicBezTo>
                  <a:cubicBezTo>
                    <a:pt x="4178" y="2335"/>
                    <a:pt x="5715" y="1720"/>
                    <a:pt x="7346" y="1720"/>
                  </a:cubicBezTo>
                  <a:close/>
                  <a:moveTo>
                    <a:pt x="2988" y="1"/>
                  </a:moveTo>
                  <a:cubicBezTo>
                    <a:pt x="2416" y="1"/>
                    <a:pt x="1836" y="189"/>
                    <a:pt x="1347" y="591"/>
                  </a:cubicBezTo>
                  <a:cubicBezTo>
                    <a:pt x="1" y="1692"/>
                    <a:pt x="96" y="3781"/>
                    <a:pt x="1537" y="4755"/>
                  </a:cubicBezTo>
                  <a:cubicBezTo>
                    <a:pt x="1073" y="5634"/>
                    <a:pt x="831" y="6615"/>
                    <a:pt x="834" y="7610"/>
                  </a:cubicBezTo>
                  <a:cubicBezTo>
                    <a:pt x="834" y="9294"/>
                    <a:pt x="1513" y="10877"/>
                    <a:pt x="2747" y="12069"/>
                  </a:cubicBezTo>
                  <a:cubicBezTo>
                    <a:pt x="3978" y="13257"/>
                    <a:pt x="5613" y="13912"/>
                    <a:pt x="7354" y="13912"/>
                  </a:cubicBezTo>
                  <a:cubicBezTo>
                    <a:pt x="9091" y="13912"/>
                    <a:pt x="10726" y="13257"/>
                    <a:pt x="11957" y="12069"/>
                  </a:cubicBezTo>
                  <a:cubicBezTo>
                    <a:pt x="13187" y="10877"/>
                    <a:pt x="13866" y="9294"/>
                    <a:pt x="13866" y="7610"/>
                  </a:cubicBezTo>
                  <a:cubicBezTo>
                    <a:pt x="13869" y="6615"/>
                    <a:pt x="13627" y="5634"/>
                    <a:pt x="13163" y="4755"/>
                  </a:cubicBezTo>
                  <a:cubicBezTo>
                    <a:pt x="13873" y="4269"/>
                    <a:pt x="14298" y="3464"/>
                    <a:pt x="14302" y="2603"/>
                  </a:cubicBezTo>
                  <a:cubicBezTo>
                    <a:pt x="14302" y="1365"/>
                    <a:pt x="13430" y="299"/>
                    <a:pt x="12213" y="53"/>
                  </a:cubicBezTo>
                  <a:cubicBezTo>
                    <a:pt x="12042" y="19"/>
                    <a:pt x="11872" y="3"/>
                    <a:pt x="11703" y="3"/>
                  </a:cubicBezTo>
                  <a:cubicBezTo>
                    <a:pt x="10672" y="3"/>
                    <a:pt x="9716" y="618"/>
                    <a:pt x="9305" y="1597"/>
                  </a:cubicBezTo>
                  <a:cubicBezTo>
                    <a:pt x="8667" y="1405"/>
                    <a:pt x="8008" y="1309"/>
                    <a:pt x="7348" y="1309"/>
                  </a:cubicBezTo>
                  <a:cubicBezTo>
                    <a:pt x="6689" y="1309"/>
                    <a:pt x="6030" y="1405"/>
                    <a:pt x="5391" y="1597"/>
                  </a:cubicBezTo>
                  <a:cubicBezTo>
                    <a:pt x="4964" y="577"/>
                    <a:pt x="3988" y="1"/>
                    <a:pt x="298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4565;p65">
              <a:extLst>
                <a:ext uri="{FF2B5EF4-FFF2-40B4-BE49-F238E27FC236}">
                  <a16:creationId xmlns="" xmlns:a16="http://schemas.microsoft.com/office/drawing/2014/main" id="{4FCCAB2F-4E4F-4A1E-9227-1C50FF7B2A33}"/>
                </a:ext>
              </a:extLst>
            </p:cNvPr>
            <p:cNvSpPr/>
            <p:nvPr/>
          </p:nvSpPr>
          <p:spPr>
            <a:xfrm>
              <a:off x="954959" y="1671139"/>
              <a:ext cx="44902" cy="50721"/>
            </a:xfrm>
            <a:custGeom>
              <a:avLst/>
              <a:gdLst/>
              <a:ahLst/>
              <a:cxnLst/>
              <a:rect l="l" t="t" r="r" b="b"/>
              <a:pathLst>
                <a:path w="1713" h="1935" extrusionOk="0">
                  <a:moveTo>
                    <a:pt x="858" y="0"/>
                  </a:moveTo>
                  <a:cubicBezTo>
                    <a:pt x="384" y="4"/>
                    <a:pt x="0" y="387"/>
                    <a:pt x="0" y="858"/>
                  </a:cubicBezTo>
                  <a:lnTo>
                    <a:pt x="0" y="1080"/>
                  </a:lnTo>
                  <a:cubicBezTo>
                    <a:pt x="0" y="1551"/>
                    <a:pt x="384" y="1934"/>
                    <a:pt x="858" y="1934"/>
                  </a:cubicBezTo>
                  <a:cubicBezTo>
                    <a:pt x="1329" y="1934"/>
                    <a:pt x="1713" y="1551"/>
                    <a:pt x="1713" y="1080"/>
                  </a:cubicBezTo>
                  <a:lnTo>
                    <a:pt x="1713" y="858"/>
                  </a:lnTo>
                  <a:cubicBezTo>
                    <a:pt x="1713" y="723"/>
                    <a:pt x="1612" y="655"/>
                    <a:pt x="1511" y="655"/>
                  </a:cubicBezTo>
                  <a:cubicBezTo>
                    <a:pt x="1409" y="655"/>
                    <a:pt x="1308" y="723"/>
                    <a:pt x="1308" y="858"/>
                  </a:cubicBezTo>
                  <a:lnTo>
                    <a:pt x="1308" y="1080"/>
                  </a:lnTo>
                  <a:cubicBezTo>
                    <a:pt x="1315" y="1333"/>
                    <a:pt x="1111" y="1540"/>
                    <a:pt x="858" y="1540"/>
                  </a:cubicBezTo>
                  <a:cubicBezTo>
                    <a:pt x="602" y="1540"/>
                    <a:pt x="401" y="1333"/>
                    <a:pt x="408" y="1080"/>
                  </a:cubicBezTo>
                  <a:lnTo>
                    <a:pt x="408" y="858"/>
                  </a:lnTo>
                  <a:cubicBezTo>
                    <a:pt x="408" y="612"/>
                    <a:pt x="609" y="408"/>
                    <a:pt x="858" y="408"/>
                  </a:cubicBezTo>
                  <a:cubicBezTo>
                    <a:pt x="967" y="408"/>
                    <a:pt x="1059" y="317"/>
                    <a:pt x="1059" y="204"/>
                  </a:cubicBezTo>
                  <a:cubicBezTo>
                    <a:pt x="1059" y="91"/>
                    <a:pt x="967" y="0"/>
                    <a:pt x="85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4566;p65">
              <a:extLst>
                <a:ext uri="{FF2B5EF4-FFF2-40B4-BE49-F238E27FC236}">
                  <a16:creationId xmlns="" xmlns:a16="http://schemas.microsoft.com/office/drawing/2014/main" id="{7AFD2D17-EFDF-4CAC-949C-2C52C7BD6686}"/>
                </a:ext>
              </a:extLst>
            </p:cNvPr>
            <p:cNvSpPr/>
            <p:nvPr/>
          </p:nvSpPr>
          <p:spPr>
            <a:xfrm>
              <a:off x="1091919" y="1671139"/>
              <a:ext cx="44928" cy="50721"/>
            </a:xfrm>
            <a:custGeom>
              <a:avLst/>
              <a:gdLst/>
              <a:ahLst/>
              <a:cxnLst/>
              <a:rect l="l" t="t" r="r" b="b"/>
              <a:pathLst>
                <a:path w="1714" h="1935" extrusionOk="0">
                  <a:moveTo>
                    <a:pt x="859" y="0"/>
                  </a:moveTo>
                  <a:cubicBezTo>
                    <a:pt x="384" y="0"/>
                    <a:pt x="1" y="383"/>
                    <a:pt x="1" y="858"/>
                  </a:cubicBezTo>
                  <a:lnTo>
                    <a:pt x="1" y="1076"/>
                  </a:lnTo>
                  <a:cubicBezTo>
                    <a:pt x="1" y="1551"/>
                    <a:pt x="384" y="1934"/>
                    <a:pt x="859" y="1934"/>
                  </a:cubicBezTo>
                  <a:cubicBezTo>
                    <a:pt x="1330" y="1934"/>
                    <a:pt x="1713" y="1551"/>
                    <a:pt x="1713" y="1076"/>
                  </a:cubicBezTo>
                  <a:lnTo>
                    <a:pt x="1713" y="858"/>
                  </a:lnTo>
                  <a:cubicBezTo>
                    <a:pt x="1713" y="746"/>
                    <a:pt x="1622" y="654"/>
                    <a:pt x="1509" y="654"/>
                  </a:cubicBezTo>
                  <a:cubicBezTo>
                    <a:pt x="1397" y="654"/>
                    <a:pt x="1305" y="746"/>
                    <a:pt x="1305" y="858"/>
                  </a:cubicBezTo>
                  <a:lnTo>
                    <a:pt x="1305" y="1080"/>
                  </a:lnTo>
                  <a:cubicBezTo>
                    <a:pt x="1298" y="1322"/>
                    <a:pt x="1101" y="1512"/>
                    <a:pt x="855" y="1512"/>
                  </a:cubicBezTo>
                  <a:cubicBezTo>
                    <a:pt x="613" y="1512"/>
                    <a:pt x="416" y="1322"/>
                    <a:pt x="409" y="1080"/>
                  </a:cubicBezTo>
                  <a:lnTo>
                    <a:pt x="409" y="858"/>
                  </a:lnTo>
                  <a:cubicBezTo>
                    <a:pt x="409" y="608"/>
                    <a:pt x="609" y="408"/>
                    <a:pt x="859" y="408"/>
                  </a:cubicBezTo>
                  <a:cubicBezTo>
                    <a:pt x="968" y="408"/>
                    <a:pt x="1059" y="317"/>
                    <a:pt x="1059" y="204"/>
                  </a:cubicBezTo>
                  <a:cubicBezTo>
                    <a:pt x="1059" y="91"/>
                    <a:pt x="968" y="0"/>
                    <a:pt x="85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4567;p65">
              <a:extLst>
                <a:ext uri="{FF2B5EF4-FFF2-40B4-BE49-F238E27FC236}">
                  <a16:creationId xmlns="" xmlns:a16="http://schemas.microsoft.com/office/drawing/2014/main" id="{A7C0C195-5741-4091-A59F-B0EE74CCBD51}"/>
                </a:ext>
              </a:extLst>
            </p:cNvPr>
            <p:cNvSpPr/>
            <p:nvPr/>
          </p:nvSpPr>
          <p:spPr>
            <a:xfrm>
              <a:off x="909507" y="1642620"/>
              <a:ext cx="114968" cy="120813"/>
            </a:xfrm>
            <a:custGeom>
              <a:avLst/>
              <a:gdLst/>
              <a:ahLst/>
              <a:cxnLst/>
              <a:rect l="l" t="t" r="r" b="b"/>
              <a:pathLst>
                <a:path w="4386" h="4609" extrusionOk="0">
                  <a:moveTo>
                    <a:pt x="2454" y="1"/>
                  </a:moveTo>
                  <a:cubicBezTo>
                    <a:pt x="2222" y="1"/>
                    <a:pt x="1983" y="43"/>
                    <a:pt x="1745" y="128"/>
                  </a:cubicBezTo>
                  <a:cubicBezTo>
                    <a:pt x="1196" y="325"/>
                    <a:pt x="714" y="733"/>
                    <a:pt x="398" y="1278"/>
                  </a:cubicBezTo>
                  <a:cubicBezTo>
                    <a:pt x="124" y="1749"/>
                    <a:pt x="1" y="2294"/>
                    <a:pt x="46" y="2839"/>
                  </a:cubicBezTo>
                  <a:cubicBezTo>
                    <a:pt x="59" y="2940"/>
                    <a:pt x="145" y="3020"/>
                    <a:pt x="247" y="3020"/>
                  </a:cubicBezTo>
                  <a:cubicBezTo>
                    <a:pt x="255" y="3020"/>
                    <a:pt x="263" y="3020"/>
                    <a:pt x="271" y="3019"/>
                  </a:cubicBezTo>
                  <a:cubicBezTo>
                    <a:pt x="384" y="3008"/>
                    <a:pt x="465" y="2910"/>
                    <a:pt x="454" y="2797"/>
                  </a:cubicBezTo>
                  <a:cubicBezTo>
                    <a:pt x="412" y="2340"/>
                    <a:pt x="518" y="1879"/>
                    <a:pt x="750" y="1482"/>
                  </a:cubicBezTo>
                  <a:cubicBezTo>
                    <a:pt x="1020" y="1021"/>
                    <a:pt x="1421" y="677"/>
                    <a:pt x="1882" y="511"/>
                  </a:cubicBezTo>
                  <a:cubicBezTo>
                    <a:pt x="2074" y="443"/>
                    <a:pt x="2267" y="408"/>
                    <a:pt x="2453" y="408"/>
                  </a:cubicBezTo>
                  <a:cubicBezTo>
                    <a:pt x="2707" y="408"/>
                    <a:pt x="2949" y="472"/>
                    <a:pt x="3165" y="599"/>
                  </a:cubicBezTo>
                  <a:cubicBezTo>
                    <a:pt x="3538" y="817"/>
                    <a:pt x="3795" y="1194"/>
                    <a:pt x="3879" y="1665"/>
                  </a:cubicBezTo>
                  <a:cubicBezTo>
                    <a:pt x="3967" y="2146"/>
                    <a:pt x="3869" y="2667"/>
                    <a:pt x="3605" y="3131"/>
                  </a:cubicBezTo>
                  <a:cubicBezTo>
                    <a:pt x="3213" y="3809"/>
                    <a:pt x="2543" y="4205"/>
                    <a:pt x="1905" y="4205"/>
                  </a:cubicBezTo>
                  <a:cubicBezTo>
                    <a:pt x="1657" y="4205"/>
                    <a:pt x="1413" y="4145"/>
                    <a:pt x="1193" y="4017"/>
                  </a:cubicBezTo>
                  <a:cubicBezTo>
                    <a:pt x="1003" y="3908"/>
                    <a:pt x="845" y="3757"/>
                    <a:pt x="725" y="3578"/>
                  </a:cubicBezTo>
                  <a:cubicBezTo>
                    <a:pt x="681" y="3511"/>
                    <a:pt x="620" y="3483"/>
                    <a:pt x="561" y="3483"/>
                  </a:cubicBezTo>
                  <a:cubicBezTo>
                    <a:pt x="418" y="3483"/>
                    <a:pt x="281" y="3644"/>
                    <a:pt x="387" y="3803"/>
                  </a:cubicBezTo>
                  <a:cubicBezTo>
                    <a:pt x="718" y="4303"/>
                    <a:pt x="1278" y="4608"/>
                    <a:pt x="1882" y="4608"/>
                  </a:cubicBezTo>
                  <a:cubicBezTo>
                    <a:pt x="1889" y="4608"/>
                    <a:pt x="1896" y="4608"/>
                    <a:pt x="1903" y="4608"/>
                  </a:cubicBezTo>
                  <a:cubicBezTo>
                    <a:pt x="2680" y="4608"/>
                    <a:pt x="3489" y="4140"/>
                    <a:pt x="3957" y="3332"/>
                  </a:cubicBezTo>
                  <a:cubicBezTo>
                    <a:pt x="4270" y="2786"/>
                    <a:pt x="4386" y="2168"/>
                    <a:pt x="4280" y="1591"/>
                  </a:cubicBezTo>
                  <a:cubicBezTo>
                    <a:pt x="4171" y="1000"/>
                    <a:pt x="3848" y="522"/>
                    <a:pt x="3369" y="244"/>
                  </a:cubicBezTo>
                  <a:cubicBezTo>
                    <a:pt x="3089" y="82"/>
                    <a:pt x="2778" y="1"/>
                    <a:pt x="245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4568;p65">
              <a:extLst>
                <a:ext uri="{FF2B5EF4-FFF2-40B4-BE49-F238E27FC236}">
                  <a16:creationId xmlns="" xmlns:a16="http://schemas.microsoft.com/office/drawing/2014/main" id="{BC14EBE0-0A14-4989-AC91-3F403DDED1A5}"/>
                </a:ext>
              </a:extLst>
            </p:cNvPr>
            <p:cNvSpPr/>
            <p:nvPr/>
          </p:nvSpPr>
          <p:spPr>
            <a:xfrm>
              <a:off x="1067306" y="1642620"/>
              <a:ext cx="121705" cy="120787"/>
            </a:xfrm>
            <a:custGeom>
              <a:avLst/>
              <a:gdLst/>
              <a:ahLst/>
              <a:cxnLst/>
              <a:rect l="l" t="t" r="r" b="b"/>
              <a:pathLst>
                <a:path w="4643" h="4608" extrusionOk="0">
                  <a:moveTo>
                    <a:pt x="1935" y="409"/>
                  </a:moveTo>
                  <a:cubicBezTo>
                    <a:pt x="2128" y="409"/>
                    <a:pt x="2322" y="445"/>
                    <a:pt x="2505" y="511"/>
                  </a:cubicBezTo>
                  <a:cubicBezTo>
                    <a:pt x="2965" y="677"/>
                    <a:pt x="3366" y="1021"/>
                    <a:pt x="3633" y="1485"/>
                  </a:cubicBezTo>
                  <a:cubicBezTo>
                    <a:pt x="4178" y="2428"/>
                    <a:pt x="3981" y="3560"/>
                    <a:pt x="3194" y="4014"/>
                  </a:cubicBezTo>
                  <a:cubicBezTo>
                    <a:pt x="2973" y="4141"/>
                    <a:pt x="2730" y="4201"/>
                    <a:pt x="2481" y="4201"/>
                  </a:cubicBezTo>
                  <a:cubicBezTo>
                    <a:pt x="1845" y="4201"/>
                    <a:pt x="1177" y="3806"/>
                    <a:pt x="785" y="3131"/>
                  </a:cubicBezTo>
                  <a:cubicBezTo>
                    <a:pt x="518" y="2667"/>
                    <a:pt x="419" y="2146"/>
                    <a:pt x="507" y="1665"/>
                  </a:cubicBezTo>
                  <a:cubicBezTo>
                    <a:pt x="595" y="1194"/>
                    <a:pt x="848" y="814"/>
                    <a:pt x="1221" y="599"/>
                  </a:cubicBezTo>
                  <a:cubicBezTo>
                    <a:pt x="1439" y="473"/>
                    <a:pt x="1685" y="409"/>
                    <a:pt x="1935" y="409"/>
                  </a:cubicBezTo>
                  <a:close/>
                  <a:moveTo>
                    <a:pt x="1934" y="1"/>
                  </a:moveTo>
                  <a:cubicBezTo>
                    <a:pt x="1610" y="1"/>
                    <a:pt x="1297" y="82"/>
                    <a:pt x="1017" y="244"/>
                  </a:cubicBezTo>
                  <a:cubicBezTo>
                    <a:pt x="539" y="522"/>
                    <a:pt x="215" y="1000"/>
                    <a:pt x="106" y="1591"/>
                  </a:cubicBezTo>
                  <a:cubicBezTo>
                    <a:pt x="1" y="2168"/>
                    <a:pt x="117" y="2786"/>
                    <a:pt x="430" y="3332"/>
                  </a:cubicBezTo>
                  <a:cubicBezTo>
                    <a:pt x="898" y="4140"/>
                    <a:pt x="1706" y="4608"/>
                    <a:pt x="2483" y="4608"/>
                  </a:cubicBezTo>
                  <a:cubicBezTo>
                    <a:pt x="2803" y="4608"/>
                    <a:pt x="3120" y="4524"/>
                    <a:pt x="3398" y="4365"/>
                  </a:cubicBezTo>
                  <a:cubicBezTo>
                    <a:pt x="4379" y="3799"/>
                    <a:pt x="4643" y="2414"/>
                    <a:pt x="3985" y="1278"/>
                  </a:cubicBezTo>
                  <a:cubicBezTo>
                    <a:pt x="3672" y="733"/>
                    <a:pt x="3194" y="325"/>
                    <a:pt x="2642" y="128"/>
                  </a:cubicBezTo>
                  <a:cubicBezTo>
                    <a:pt x="2405" y="43"/>
                    <a:pt x="2166" y="1"/>
                    <a:pt x="193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4569;p65">
              <a:extLst>
                <a:ext uri="{FF2B5EF4-FFF2-40B4-BE49-F238E27FC236}">
                  <a16:creationId xmlns="" xmlns:a16="http://schemas.microsoft.com/office/drawing/2014/main" id="{0AE57A2C-8C79-42B3-809A-EB28A4CEE2C3}"/>
                </a:ext>
              </a:extLst>
            </p:cNvPr>
            <p:cNvSpPr/>
            <p:nvPr/>
          </p:nvSpPr>
          <p:spPr>
            <a:xfrm>
              <a:off x="988144" y="1739711"/>
              <a:ext cx="115230" cy="101967"/>
            </a:xfrm>
            <a:custGeom>
              <a:avLst/>
              <a:gdLst/>
              <a:ahLst/>
              <a:cxnLst/>
              <a:rect l="l" t="t" r="r" b="b"/>
              <a:pathLst>
                <a:path w="4396" h="3890" extrusionOk="0">
                  <a:moveTo>
                    <a:pt x="2201" y="405"/>
                  </a:moveTo>
                  <a:cubicBezTo>
                    <a:pt x="2620" y="405"/>
                    <a:pt x="3088" y="598"/>
                    <a:pt x="3088" y="855"/>
                  </a:cubicBezTo>
                  <a:cubicBezTo>
                    <a:pt x="3088" y="1083"/>
                    <a:pt x="2715" y="1523"/>
                    <a:pt x="2201" y="1523"/>
                  </a:cubicBezTo>
                  <a:cubicBezTo>
                    <a:pt x="1692" y="1523"/>
                    <a:pt x="1319" y="1083"/>
                    <a:pt x="1319" y="855"/>
                  </a:cubicBezTo>
                  <a:cubicBezTo>
                    <a:pt x="1319" y="598"/>
                    <a:pt x="1787" y="405"/>
                    <a:pt x="2201" y="405"/>
                  </a:cubicBezTo>
                  <a:close/>
                  <a:moveTo>
                    <a:pt x="2203" y="2624"/>
                  </a:moveTo>
                  <a:cubicBezTo>
                    <a:pt x="2331" y="2624"/>
                    <a:pt x="2458" y="2632"/>
                    <a:pt x="2585" y="2648"/>
                  </a:cubicBezTo>
                  <a:cubicBezTo>
                    <a:pt x="2771" y="2673"/>
                    <a:pt x="2943" y="2686"/>
                    <a:pt x="3103" y="2686"/>
                  </a:cubicBezTo>
                  <a:cubicBezTo>
                    <a:pt x="3278" y="2686"/>
                    <a:pt x="3436" y="2671"/>
                    <a:pt x="3576" y="2641"/>
                  </a:cubicBezTo>
                  <a:lnTo>
                    <a:pt x="3576" y="2641"/>
                  </a:lnTo>
                  <a:cubicBezTo>
                    <a:pt x="3425" y="3123"/>
                    <a:pt x="2866" y="3482"/>
                    <a:pt x="2201" y="3482"/>
                  </a:cubicBezTo>
                  <a:cubicBezTo>
                    <a:pt x="1540" y="3482"/>
                    <a:pt x="981" y="3123"/>
                    <a:pt x="830" y="2641"/>
                  </a:cubicBezTo>
                  <a:lnTo>
                    <a:pt x="830" y="2641"/>
                  </a:lnTo>
                  <a:cubicBezTo>
                    <a:pt x="970" y="2671"/>
                    <a:pt x="1128" y="2686"/>
                    <a:pt x="1302" y="2686"/>
                  </a:cubicBezTo>
                  <a:cubicBezTo>
                    <a:pt x="1461" y="2686"/>
                    <a:pt x="1634" y="2673"/>
                    <a:pt x="1822" y="2648"/>
                  </a:cubicBezTo>
                  <a:cubicBezTo>
                    <a:pt x="1948" y="2632"/>
                    <a:pt x="2076" y="2624"/>
                    <a:pt x="2203" y="2624"/>
                  </a:cubicBezTo>
                  <a:close/>
                  <a:moveTo>
                    <a:pt x="2201" y="0"/>
                  </a:moveTo>
                  <a:cubicBezTo>
                    <a:pt x="1477" y="0"/>
                    <a:pt x="907" y="377"/>
                    <a:pt x="907" y="855"/>
                  </a:cubicBezTo>
                  <a:cubicBezTo>
                    <a:pt x="907" y="1097"/>
                    <a:pt x="1055" y="1365"/>
                    <a:pt x="1298" y="1579"/>
                  </a:cubicBezTo>
                  <a:cubicBezTo>
                    <a:pt x="1495" y="1755"/>
                    <a:pt x="1737" y="1871"/>
                    <a:pt x="1998" y="1913"/>
                  </a:cubicBezTo>
                  <a:lnTo>
                    <a:pt x="1998" y="2223"/>
                  </a:lnTo>
                  <a:cubicBezTo>
                    <a:pt x="1920" y="2230"/>
                    <a:pt x="1843" y="2237"/>
                    <a:pt x="1769" y="2244"/>
                  </a:cubicBezTo>
                  <a:cubicBezTo>
                    <a:pt x="1600" y="2266"/>
                    <a:pt x="1443" y="2277"/>
                    <a:pt x="1302" y="2277"/>
                  </a:cubicBezTo>
                  <a:cubicBezTo>
                    <a:pt x="936" y="2277"/>
                    <a:pt x="670" y="2203"/>
                    <a:pt x="538" y="2061"/>
                  </a:cubicBezTo>
                  <a:cubicBezTo>
                    <a:pt x="461" y="1984"/>
                    <a:pt x="426" y="1875"/>
                    <a:pt x="440" y="1766"/>
                  </a:cubicBezTo>
                  <a:cubicBezTo>
                    <a:pt x="470" y="1612"/>
                    <a:pt x="351" y="1522"/>
                    <a:pt x="234" y="1522"/>
                  </a:cubicBezTo>
                  <a:cubicBezTo>
                    <a:pt x="147" y="1522"/>
                    <a:pt x="61" y="1572"/>
                    <a:pt x="39" y="1685"/>
                  </a:cubicBezTo>
                  <a:cubicBezTo>
                    <a:pt x="0" y="1924"/>
                    <a:pt x="74" y="2163"/>
                    <a:pt x="239" y="2339"/>
                  </a:cubicBezTo>
                  <a:cubicBezTo>
                    <a:pt x="282" y="2384"/>
                    <a:pt x="327" y="2423"/>
                    <a:pt x="380" y="2458"/>
                  </a:cubicBezTo>
                  <a:cubicBezTo>
                    <a:pt x="433" y="3256"/>
                    <a:pt x="1227" y="3889"/>
                    <a:pt x="2198" y="3889"/>
                  </a:cubicBezTo>
                  <a:cubicBezTo>
                    <a:pt x="3169" y="3889"/>
                    <a:pt x="3963" y="3256"/>
                    <a:pt x="4019" y="2458"/>
                  </a:cubicBezTo>
                  <a:cubicBezTo>
                    <a:pt x="4069" y="2423"/>
                    <a:pt x="4114" y="2384"/>
                    <a:pt x="4157" y="2339"/>
                  </a:cubicBezTo>
                  <a:cubicBezTo>
                    <a:pt x="4322" y="2163"/>
                    <a:pt x="4396" y="1924"/>
                    <a:pt x="4357" y="1685"/>
                  </a:cubicBezTo>
                  <a:cubicBezTo>
                    <a:pt x="4338" y="1590"/>
                    <a:pt x="4251" y="1524"/>
                    <a:pt x="4155" y="1524"/>
                  </a:cubicBezTo>
                  <a:cubicBezTo>
                    <a:pt x="4144" y="1524"/>
                    <a:pt x="4133" y="1525"/>
                    <a:pt x="4121" y="1526"/>
                  </a:cubicBezTo>
                  <a:cubicBezTo>
                    <a:pt x="4012" y="1547"/>
                    <a:pt x="3942" y="1657"/>
                    <a:pt x="3963" y="1766"/>
                  </a:cubicBezTo>
                  <a:cubicBezTo>
                    <a:pt x="3974" y="1875"/>
                    <a:pt x="3939" y="1984"/>
                    <a:pt x="3865" y="2064"/>
                  </a:cubicBezTo>
                  <a:cubicBezTo>
                    <a:pt x="3733" y="2207"/>
                    <a:pt x="3469" y="2281"/>
                    <a:pt x="3103" y="2281"/>
                  </a:cubicBezTo>
                  <a:cubicBezTo>
                    <a:pt x="2961" y="2281"/>
                    <a:pt x="2804" y="2270"/>
                    <a:pt x="2634" y="2247"/>
                  </a:cubicBezTo>
                  <a:cubicBezTo>
                    <a:pt x="2557" y="2237"/>
                    <a:pt x="2483" y="2230"/>
                    <a:pt x="2405" y="2226"/>
                  </a:cubicBezTo>
                  <a:lnTo>
                    <a:pt x="2405" y="1913"/>
                  </a:lnTo>
                  <a:cubicBezTo>
                    <a:pt x="2666" y="1871"/>
                    <a:pt x="2908" y="1755"/>
                    <a:pt x="3105" y="1579"/>
                  </a:cubicBezTo>
                  <a:cubicBezTo>
                    <a:pt x="3348" y="1365"/>
                    <a:pt x="3492" y="1097"/>
                    <a:pt x="3492" y="855"/>
                  </a:cubicBezTo>
                  <a:cubicBezTo>
                    <a:pt x="3492" y="377"/>
                    <a:pt x="2926" y="0"/>
                    <a:pt x="220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" name="Google Shape;15080;p65">
            <a:extLst>
              <a:ext uri="{FF2B5EF4-FFF2-40B4-BE49-F238E27FC236}">
                <a16:creationId xmlns="" xmlns:a16="http://schemas.microsoft.com/office/drawing/2014/main" id="{E3246466-A813-4A7E-AE3A-72E4A02B429C}"/>
              </a:ext>
            </a:extLst>
          </p:cNvPr>
          <p:cNvGrpSpPr/>
          <p:nvPr/>
        </p:nvGrpSpPr>
        <p:grpSpPr>
          <a:xfrm>
            <a:off x="989021" y="1452652"/>
            <a:ext cx="376674" cy="364563"/>
            <a:chOff x="1950982" y="1499971"/>
            <a:chExt cx="376674" cy="364563"/>
          </a:xfrm>
        </p:grpSpPr>
        <p:sp>
          <p:nvSpPr>
            <p:cNvPr id="35" name="Google Shape;15081;p65">
              <a:extLst>
                <a:ext uri="{FF2B5EF4-FFF2-40B4-BE49-F238E27FC236}">
                  <a16:creationId xmlns="" xmlns:a16="http://schemas.microsoft.com/office/drawing/2014/main" id="{9E2C83BB-1CA6-4976-BF00-CE002484D2C8}"/>
                </a:ext>
              </a:extLst>
            </p:cNvPr>
            <p:cNvSpPr/>
            <p:nvPr/>
          </p:nvSpPr>
          <p:spPr>
            <a:xfrm>
              <a:off x="2190931" y="1505293"/>
              <a:ext cx="108992" cy="108441"/>
            </a:xfrm>
            <a:custGeom>
              <a:avLst/>
              <a:gdLst/>
              <a:ahLst/>
              <a:cxnLst/>
              <a:rect l="l" t="t" r="r" b="b"/>
              <a:pathLst>
                <a:path w="4158" h="4137" extrusionOk="0">
                  <a:moveTo>
                    <a:pt x="3164" y="0"/>
                  </a:moveTo>
                  <a:cubicBezTo>
                    <a:pt x="3083" y="0"/>
                    <a:pt x="2999" y="11"/>
                    <a:pt x="2915" y="33"/>
                  </a:cubicBezTo>
                  <a:cubicBezTo>
                    <a:pt x="2244" y="201"/>
                    <a:pt x="1090" y="655"/>
                    <a:pt x="0" y="1742"/>
                  </a:cubicBezTo>
                  <a:lnTo>
                    <a:pt x="2831" y="4136"/>
                  </a:lnTo>
                  <a:cubicBezTo>
                    <a:pt x="3703" y="3268"/>
                    <a:pt x="4108" y="1822"/>
                    <a:pt x="4139" y="1010"/>
                  </a:cubicBezTo>
                  <a:cubicBezTo>
                    <a:pt x="4157" y="446"/>
                    <a:pt x="3699" y="0"/>
                    <a:pt x="3164" y="0"/>
                  </a:cubicBezTo>
                  <a:close/>
                </a:path>
              </a:pathLst>
            </a:custGeom>
            <a:solidFill>
              <a:srgbClr val="A1BD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5082;p65">
              <a:extLst>
                <a:ext uri="{FF2B5EF4-FFF2-40B4-BE49-F238E27FC236}">
                  <a16:creationId xmlns="" xmlns:a16="http://schemas.microsoft.com/office/drawing/2014/main" id="{91257D59-D6F1-4FD7-AF1A-8761EF61FBB7}"/>
                </a:ext>
              </a:extLst>
            </p:cNvPr>
            <p:cNvSpPr/>
            <p:nvPr/>
          </p:nvSpPr>
          <p:spPr>
            <a:xfrm>
              <a:off x="2216908" y="1522435"/>
              <a:ext cx="81809" cy="80682"/>
            </a:xfrm>
            <a:custGeom>
              <a:avLst/>
              <a:gdLst/>
              <a:ahLst/>
              <a:cxnLst/>
              <a:rect l="l" t="t" r="r" b="b"/>
              <a:pathLst>
                <a:path w="3121" h="3078" extrusionOk="0">
                  <a:moveTo>
                    <a:pt x="2361" y="0"/>
                  </a:moveTo>
                  <a:cubicBezTo>
                    <a:pt x="2257" y="0"/>
                    <a:pt x="2151" y="22"/>
                    <a:pt x="2048" y="68"/>
                  </a:cubicBezTo>
                  <a:cubicBezTo>
                    <a:pt x="1541" y="286"/>
                    <a:pt x="708" y="789"/>
                    <a:pt x="1" y="1777"/>
                  </a:cubicBezTo>
                  <a:lnTo>
                    <a:pt x="2185" y="3078"/>
                  </a:lnTo>
                  <a:cubicBezTo>
                    <a:pt x="2737" y="2325"/>
                    <a:pt x="3032" y="1351"/>
                    <a:pt x="3120" y="655"/>
                  </a:cubicBezTo>
                  <a:cubicBezTo>
                    <a:pt x="3060" y="264"/>
                    <a:pt x="2725" y="0"/>
                    <a:pt x="2361" y="0"/>
                  </a:cubicBezTo>
                  <a:close/>
                </a:path>
              </a:pathLst>
            </a:custGeom>
            <a:solidFill>
              <a:srgbClr val="C0D1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5083;p65">
              <a:extLst>
                <a:ext uri="{FF2B5EF4-FFF2-40B4-BE49-F238E27FC236}">
                  <a16:creationId xmlns="" xmlns:a16="http://schemas.microsoft.com/office/drawing/2014/main" id="{DE8A603C-B6DB-426B-AA74-C6167FD7CE4F}"/>
                </a:ext>
              </a:extLst>
            </p:cNvPr>
            <p:cNvSpPr/>
            <p:nvPr/>
          </p:nvSpPr>
          <p:spPr>
            <a:xfrm>
              <a:off x="1979003" y="1505293"/>
              <a:ext cx="108992" cy="108441"/>
            </a:xfrm>
            <a:custGeom>
              <a:avLst/>
              <a:gdLst/>
              <a:ahLst/>
              <a:cxnLst/>
              <a:rect l="l" t="t" r="r" b="b"/>
              <a:pathLst>
                <a:path w="4158" h="4137" extrusionOk="0">
                  <a:moveTo>
                    <a:pt x="994" y="0"/>
                  </a:moveTo>
                  <a:cubicBezTo>
                    <a:pt x="459" y="0"/>
                    <a:pt x="1" y="446"/>
                    <a:pt x="22" y="1010"/>
                  </a:cubicBezTo>
                  <a:cubicBezTo>
                    <a:pt x="54" y="1822"/>
                    <a:pt x="455" y="3268"/>
                    <a:pt x="1327" y="4136"/>
                  </a:cubicBezTo>
                  <a:lnTo>
                    <a:pt x="4157" y="1742"/>
                  </a:lnTo>
                  <a:cubicBezTo>
                    <a:pt x="3067" y="655"/>
                    <a:pt x="1917" y="201"/>
                    <a:pt x="1242" y="33"/>
                  </a:cubicBezTo>
                  <a:cubicBezTo>
                    <a:pt x="1159" y="11"/>
                    <a:pt x="1075" y="0"/>
                    <a:pt x="994" y="0"/>
                  </a:cubicBezTo>
                  <a:close/>
                </a:path>
              </a:pathLst>
            </a:custGeom>
            <a:solidFill>
              <a:srgbClr val="A1BD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5084;p65">
              <a:extLst>
                <a:ext uri="{FF2B5EF4-FFF2-40B4-BE49-F238E27FC236}">
                  <a16:creationId xmlns="" xmlns:a16="http://schemas.microsoft.com/office/drawing/2014/main" id="{1A9039DC-C8CB-427B-B750-8DC2E13D680A}"/>
                </a:ext>
              </a:extLst>
            </p:cNvPr>
            <p:cNvSpPr/>
            <p:nvPr/>
          </p:nvSpPr>
          <p:spPr>
            <a:xfrm>
              <a:off x="1980209" y="1522435"/>
              <a:ext cx="81783" cy="80682"/>
            </a:xfrm>
            <a:custGeom>
              <a:avLst/>
              <a:gdLst/>
              <a:ahLst/>
              <a:cxnLst/>
              <a:rect l="l" t="t" r="r" b="b"/>
              <a:pathLst>
                <a:path w="3120" h="3078" extrusionOk="0">
                  <a:moveTo>
                    <a:pt x="760" y="0"/>
                  </a:moveTo>
                  <a:cubicBezTo>
                    <a:pt x="396" y="0"/>
                    <a:pt x="61" y="264"/>
                    <a:pt x="1" y="655"/>
                  </a:cubicBezTo>
                  <a:cubicBezTo>
                    <a:pt x="89" y="1351"/>
                    <a:pt x="384" y="2325"/>
                    <a:pt x="936" y="3078"/>
                  </a:cubicBezTo>
                  <a:lnTo>
                    <a:pt x="3120" y="1777"/>
                  </a:lnTo>
                  <a:cubicBezTo>
                    <a:pt x="2413" y="789"/>
                    <a:pt x="1580" y="286"/>
                    <a:pt x="1073" y="68"/>
                  </a:cubicBezTo>
                  <a:cubicBezTo>
                    <a:pt x="970" y="22"/>
                    <a:pt x="864" y="0"/>
                    <a:pt x="760" y="0"/>
                  </a:cubicBezTo>
                  <a:close/>
                </a:path>
              </a:pathLst>
            </a:custGeom>
            <a:solidFill>
              <a:srgbClr val="C0D1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5085;p65">
              <a:extLst>
                <a:ext uri="{FF2B5EF4-FFF2-40B4-BE49-F238E27FC236}">
                  <a16:creationId xmlns="" xmlns:a16="http://schemas.microsoft.com/office/drawing/2014/main" id="{E4EB46A6-5ED9-43CC-976E-50D61F25A506}"/>
                </a:ext>
              </a:extLst>
            </p:cNvPr>
            <p:cNvSpPr/>
            <p:nvPr/>
          </p:nvSpPr>
          <p:spPr>
            <a:xfrm>
              <a:off x="1950982" y="1533890"/>
              <a:ext cx="376674" cy="313868"/>
            </a:xfrm>
            <a:custGeom>
              <a:avLst/>
              <a:gdLst/>
              <a:ahLst/>
              <a:cxnLst/>
              <a:rect l="l" t="t" r="r" b="b"/>
              <a:pathLst>
                <a:path w="14370" h="11974" extrusionOk="0">
                  <a:moveTo>
                    <a:pt x="7185" y="0"/>
                  </a:moveTo>
                  <a:cubicBezTo>
                    <a:pt x="1" y="0"/>
                    <a:pt x="870" y="8271"/>
                    <a:pt x="870" y="8271"/>
                  </a:cubicBezTo>
                  <a:lnTo>
                    <a:pt x="1696" y="7968"/>
                  </a:lnTo>
                  <a:cubicBezTo>
                    <a:pt x="1759" y="9044"/>
                    <a:pt x="1995" y="10103"/>
                    <a:pt x="2396" y="11101"/>
                  </a:cubicBezTo>
                  <a:lnTo>
                    <a:pt x="3022" y="10367"/>
                  </a:lnTo>
                  <a:cubicBezTo>
                    <a:pt x="3482" y="11239"/>
                    <a:pt x="4354" y="11974"/>
                    <a:pt x="4354" y="11974"/>
                  </a:cubicBezTo>
                  <a:lnTo>
                    <a:pt x="5008" y="11101"/>
                  </a:lnTo>
                  <a:lnTo>
                    <a:pt x="9362" y="11101"/>
                  </a:lnTo>
                  <a:lnTo>
                    <a:pt x="10016" y="11974"/>
                  </a:lnTo>
                  <a:cubicBezTo>
                    <a:pt x="10016" y="11974"/>
                    <a:pt x="10884" y="11239"/>
                    <a:pt x="11349" y="10367"/>
                  </a:cubicBezTo>
                  <a:lnTo>
                    <a:pt x="11974" y="11101"/>
                  </a:lnTo>
                  <a:cubicBezTo>
                    <a:pt x="12372" y="10099"/>
                    <a:pt x="12607" y="9044"/>
                    <a:pt x="12674" y="7968"/>
                  </a:cubicBezTo>
                  <a:lnTo>
                    <a:pt x="13497" y="8271"/>
                  </a:lnTo>
                  <a:cubicBezTo>
                    <a:pt x="13497" y="8271"/>
                    <a:pt x="14369" y="0"/>
                    <a:pt x="7185" y="0"/>
                  </a:cubicBezTo>
                  <a:close/>
                </a:path>
              </a:pathLst>
            </a:custGeom>
            <a:solidFill>
              <a:srgbClr val="BCD0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5086;p65">
              <a:extLst>
                <a:ext uri="{FF2B5EF4-FFF2-40B4-BE49-F238E27FC236}">
                  <a16:creationId xmlns="" xmlns:a16="http://schemas.microsoft.com/office/drawing/2014/main" id="{DDAFC3A7-8725-4202-AC06-66880C8DBDA3}"/>
                </a:ext>
              </a:extLst>
            </p:cNvPr>
            <p:cNvSpPr/>
            <p:nvPr/>
          </p:nvSpPr>
          <p:spPr>
            <a:xfrm>
              <a:off x="1956329" y="1543274"/>
              <a:ext cx="182256" cy="304484"/>
            </a:xfrm>
            <a:custGeom>
              <a:avLst/>
              <a:gdLst/>
              <a:ahLst/>
              <a:cxnLst/>
              <a:rect l="l" t="t" r="r" b="b"/>
              <a:pathLst>
                <a:path w="6953" h="11616" extrusionOk="0">
                  <a:moveTo>
                    <a:pt x="4636" y="1"/>
                  </a:moveTo>
                  <a:lnTo>
                    <a:pt x="4636" y="1"/>
                  </a:lnTo>
                  <a:cubicBezTo>
                    <a:pt x="1" y="1594"/>
                    <a:pt x="666" y="7913"/>
                    <a:pt x="666" y="7913"/>
                  </a:cubicBezTo>
                  <a:lnTo>
                    <a:pt x="1492" y="7610"/>
                  </a:lnTo>
                  <a:cubicBezTo>
                    <a:pt x="1555" y="8686"/>
                    <a:pt x="1791" y="9741"/>
                    <a:pt x="2192" y="10743"/>
                  </a:cubicBezTo>
                  <a:lnTo>
                    <a:pt x="2818" y="10009"/>
                  </a:lnTo>
                  <a:cubicBezTo>
                    <a:pt x="3278" y="10881"/>
                    <a:pt x="4150" y="11616"/>
                    <a:pt x="4150" y="11616"/>
                  </a:cubicBezTo>
                  <a:lnTo>
                    <a:pt x="4804" y="10743"/>
                  </a:lnTo>
                  <a:lnTo>
                    <a:pt x="6953" y="10743"/>
                  </a:lnTo>
                  <a:cubicBezTo>
                    <a:pt x="4425" y="9801"/>
                    <a:pt x="2628" y="7427"/>
                    <a:pt x="2628" y="4649"/>
                  </a:cubicBezTo>
                  <a:cubicBezTo>
                    <a:pt x="2628" y="2831"/>
                    <a:pt x="3394" y="1186"/>
                    <a:pt x="4636" y="1"/>
                  </a:cubicBezTo>
                  <a:close/>
                </a:path>
              </a:pathLst>
            </a:custGeom>
            <a:solidFill>
              <a:srgbClr val="A1BD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5087;p65">
              <a:extLst>
                <a:ext uri="{FF2B5EF4-FFF2-40B4-BE49-F238E27FC236}">
                  <a16:creationId xmlns="" xmlns:a16="http://schemas.microsoft.com/office/drawing/2014/main" id="{157F340E-EAFA-4E8F-AE6A-02CCA7F6F1D3}"/>
                </a:ext>
              </a:extLst>
            </p:cNvPr>
            <p:cNvSpPr/>
            <p:nvPr/>
          </p:nvSpPr>
          <p:spPr>
            <a:xfrm>
              <a:off x="2204850" y="1834653"/>
              <a:ext cx="22228" cy="13106"/>
            </a:xfrm>
            <a:custGeom>
              <a:avLst/>
              <a:gdLst/>
              <a:ahLst/>
              <a:cxnLst/>
              <a:rect l="l" t="t" r="r" b="b"/>
              <a:pathLst>
                <a:path w="848" h="500" extrusionOk="0">
                  <a:moveTo>
                    <a:pt x="848" y="0"/>
                  </a:moveTo>
                  <a:lnTo>
                    <a:pt x="848" y="0"/>
                  </a:lnTo>
                  <a:cubicBezTo>
                    <a:pt x="566" y="35"/>
                    <a:pt x="285" y="56"/>
                    <a:pt x="0" y="60"/>
                  </a:cubicBezTo>
                  <a:lnTo>
                    <a:pt x="331" y="500"/>
                  </a:lnTo>
                  <a:cubicBezTo>
                    <a:pt x="510" y="341"/>
                    <a:pt x="682" y="176"/>
                    <a:pt x="848" y="0"/>
                  </a:cubicBezTo>
                  <a:close/>
                </a:path>
              </a:pathLst>
            </a:custGeom>
            <a:solidFill>
              <a:srgbClr val="A1BD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5088;p65">
              <a:extLst>
                <a:ext uri="{FF2B5EF4-FFF2-40B4-BE49-F238E27FC236}">
                  <a16:creationId xmlns="" xmlns:a16="http://schemas.microsoft.com/office/drawing/2014/main" id="{9BB366EC-BFF5-49CE-9B76-91337B50AE2A}"/>
                </a:ext>
              </a:extLst>
            </p:cNvPr>
            <p:cNvSpPr/>
            <p:nvPr/>
          </p:nvSpPr>
          <p:spPr>
            <a:xfrm>
              <a:off x="1967129" y="1637954"/>
              <a:ext cx="115152" cy="209805"/>
            </a:xfrm>
            <a:custGeom>
              <a:avLst/>
              <a:gdLst/>
              <a:ahLst/>
              <a:cxnLst/>
              <a:rect l="l" t="t" r="r" b="b"/>
              <a:pathLst>
                <a:path w="4393" h="8004" extrusionOk="0">
                  <a:moveTo>
                    <a:pt x="778" y="0"/>
                  </a:moveTo>
                  <a:lnTo>
                    <a:pt x="778" y="0"/>
                  </a:lnTo>
                  <a:cubicBezTo>
                    <a:pt x="29" y="2121"/>
                    <a:pt x="254" y="4301"/>
                    <a:pt x="254" y="4301"/>
                  </a:cubicBezTo>
                  <a:lnTo>
                    <a:pt x="1080" y="3998"/>
                  </a:lnTo>
                  <a:cubicBezTo>
                    <a:pt x="1143" y="5074"/>
                    <a:pt x="1379" y="6133"/>
                    <a:pt x="1780" y="7131"/>
                  </a:cubicBezTo>
                  <a:lnTo>
                    <a:pt x="2406" y="6397"/>
                  </a:lnTo>
                  <a:cubicBezTo>
                    <a:pt x="2866" y="7269"/>
                    <a:pt x="3738" y="8004"/>
                    <a:pt x="3738" y="8004"/>
                  </a:cubicBezTo>
                  <a:lnTo>
                    <a:pt x="4392" y="7131"/>
                  </a:lnTo>
                  <a:cubicBezTo>
                    <a:pt x="3003" y="5946"/>
                    <a:pt x="0" y="3675"/>
                    <a:pt x="778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5089;p65">
              <a:extLst>
                <a:ext uri="{FF2B5EF4-FFF2-40B4-BE49-F238E27FC236}">
                  <a16:creationId xmlns="" xmlns:a16="http://schemas.microsoft.com/office/drawing/2014/main" id="{B8283CB8-F8E3-4329-957A-A1A22509AE89}"/>
                </a:ext>
              </a:extLst>
            </p:cNvPr>
            <p:cNvSpPr/>
            <p:nvPr/>
          </p:nvSpPr>
          <p:spPr>
            <a:xfrm>
              <a:off x="2196357" y="1637954"/>
              <a:ext cx="115152" cy="209805"/>
            </a:xfrm>
            <a:custGeom>
              <a:avLst/>
              <a:gdLst/>
              <a:ahLst/>
              <a:cxnLst/>
              <a:rect l="l" t="t" r="r" b="b"/>
              <a:pathLst>
                <a:path w="4393" h="8004" extrusionOk="0">
                  <a:moveTo>
                    <a:pt x="3619" y="0"/>
                  </a:moveTo>
                  <a:lnTo>
                    <a:pt x="3619" y="0"/>
                  </a:lnTo>
                  <a:cubicBezTo>
                    <a:pt x="4393" y="3675"/>
                    <a:pt x="1386" y="5946"/>
                    <a:pt x="1" y="7131"/>
                  </a:cubicBezTo>
                  <a:lnTo>
                    <a:pt x="655" y="8004"/>
                  </a:lnTo>
                  <a:cubicBezTo>
                    <a:pt x="655" y="8004"/>
                    <a:pt x="1527" y="7269"/>
                    <a:pt x="1991" y="6397"/>
                  </a:cubicBezTo>
                  <a:lnTo>
                    <a:pt x="2617" y="7131"/>
                  </a:lnTo>
                  <a:cubicBezTo>
                    <a:pt x="3014" y="6133"/>
                    <a:pt x="3250" y="5074"/>
                    <a:pt x="3313" y="3998"/>
                  </a:cubicBezTo>
                  <a:lnTo>
                    <a:pt x="4140" y="4301"/>
                  </a:lnTo>
                  <a:cubicBezTo>
                    <a:pt x="4140" y="4301"/>
                    <a:pt x="4365" y="2121"/>
                    <a:pt x="3619" y="0"/>
                  </a:cubicBezTo>
                  <a:close/>
                </a:path>
              </a:pathLst>
            </a:custGeom>
            <a:solidFill>
              <a:srgbClr val="FBFC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5090;p65">
              <a:extLst>
                <a:ext uri="{FF2B5EF4-FFF2-40B4-BE49-F238E27FC236}">
                  <a16:creationId xmlns="" xmlns:a16="http://schemas.microsoft.com/office/drawing/2014/main" id="{31F410A1-00C7-458B-828A-DECB919BA3EC}"/>
                </a:ext>
              </a:extLst>
            </p:cNvPr>
            <p:cNvSpPr/>
            <p:nvPr/>
          </p:nvSpPr>
          <p:spPr>
            <a:xfrm>
              <a:off x="2082804" y="1807732"/>
              <a:ext cx="112950" cy="51455"/>
            </a:xfrm>
            <a:custGeom>
              <a:avLst/>
              <a:gdLst/>
              <a:ahLst/>
              <a:cxnLst/>
              <a:rect l="l" t="t" r="r" b="b"/>
              <a:pathLst>
                <a:path w="4309" h="1963" extrusionOk="0">
                  <a:moveTo>
                    <a:pt x="2156" y="0"/>
                  </a:moveTo>
                  <a:lnTo>
                    <a:pt x="1" y="503"/>
                  </a:lnTo>
                  <a:cubicBezTo>
                    <a:pt x="141" y="1344"/>
                    <a:pt x="866" y="1963"/>
                    <a:pt x="1720" y="1963"/>
                  </a:cubicBezTo>
                  <a:lnTo>
                    <a:pt x="2592" y="1963"/>
                  </a:lnTo>
                  <a:cubicBezTo>
                    <a:pt x="3440" y="1963"/>
                    <a:pt x="4168" y="1347"/>
                    <a:pt x="4308" y="510"/>
                  </a:cubicBezTo>
                  <a:lnTo>
                    <a:pt x="2156" y="0"/>
                  </a:ln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5091;p65">
              <a:extLst>
                <a:ext uri="{FF2B5EF4-FFF2-40B4-BE49-F238E27FC236}">
                  <a16:creationId xmlns="" xmlns:a16="http://schemas.microsoft.com/office/drawing/2014/main" id="{257EE7FB-F2BA-4D0D-AE96-4C8243A717AF}"/>
                </a:ext>
              </a:extLst>
            </p:cNvPr>
            <p:cNvSpPr/>
            <p:nvPr/>
          </p:nvSpPr>
          <p:spPr>
            <a:xfrm>
              <a:off x="2047968" y="1665136"/>
              <a:ext cx="40026" cy="51376"/>
            </a:xfrm>
            <a:custGeom>
              <a:avLst/>
              <a:gdLst/>
              <a:ahLst/>
              <a:cxnLst/>
              <a:rect l="l" t="t" r="r" b="b"/>
              <a:pathLst>
                <a:path w="1527" h="1960" extrusionOk="0">
                  <a:moveTo>
                    <a:pt x="763" y="0"/>
                  </a:moveTo>
                  <a:cubicBezTo>
                    <a:pt x="341" y="0"/>
                    <a:pt x="0" y="342"/>
                    <a:pt x="0" y="760"/>
                  </a:cubicBezTo>
                  <a:lnTo>
                    <a:pt x="0" y="1196"/>
                  </a:lnTo>
                  <a:cubicBezTo>
                    <a:pt x="0" y="1618"/>
                    <a:pt x="341" y="1959"/>
                    <a:pt x="763" y="1959"/>
                  </a:cubicBezTo>
                  <a:cubicBezTo>
                    <a:pt x="1182" y="1959"/>
                    <a:pt x="1523" y="1618"/>
                    <a:pt x="1526" y="1196"/>
                  </a:cubicBezTo>
                  <a:lnTo>
                    <a:pt x="1526" y="760"/>
                  </a:lnTo>
                  <a:cubicBezTo>
                    <a:pt x="1523" y="342"/>
                    <a:pt x="1182" y="0"/>
                    <a:pt x="763" y="0"/>
                  </a:cubicBezTo>
                  <a:close/>
                </a:path>
              </a:pathLst>
            </a:custGeom>
            <a:solidFill>
              <a:srgbClr val="2E58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5092;p65">
              <a:extLst>
                <a:ext uri="{FF2B5EF4-FFF2-40B4-BE49-F238E27FC236}">
                  <a16:creationId xmlns="" xmlns:a16="http://schemas.microsoft.com/office/drawing/2014/main" id="{2EF4DC31-1CB3-45B4-AAE7-F53C1B0A2F71}"/>
                </a:ext>
              </a:extLst>
            </p:cNvPr>
            <p:cNvSpPr/>
            <p:nvPr/>
          </p:nvSpPr>
          <p:spPr>
            <a:xfrm>
              <a:off x="2064927" y="1665136"/>
              <a:ext cx="23250" cy="40315"/>
            </a:xfrm>
            <a:custGeom>
              <a:avLst/>
              <a:gdLst/>
              <a:ahLst/>
              <a:cxnLst/>
              <a:rect l="l" t="t" r="r" b="b"/>
              <a:pathLst>
                <a:path w="887" h="1538" extrusionOk="0">
                  <a:moveTo>
                    <a:pt x="116" y="0"/>
                  </a:moveTo>
                  <a:cubicBezTo>
                    <a:pt x="78" y="0"/>
                    <a:pt x="43" y="4"/>
                    <a:pt x="7" y="11"/>
                  </a:cubicBezTo>
                  <a:lnTo>
                    <a:pt x="7" y="1087"/>
                  </a:lnTo>
                  <a:cubicBezTo>
                    <a:pt x="0" y="1333"/>
                    <a:pt x="197" y="1537"/>
                    <a:pt x="443" y="1537"/>
                  </a:cubicBezTo>
                  <a:cubicBezTo>
                    <a:pt x="690" y="1537"/>
                    <a:pt x="886" y="1333"/>
                    <a:pt x="876" y="1087"/>
                  </a:cubicBezTo>
                  <a:lnTo>
                    <a:pt x="876" y="760"/>
                  </a:lnTo>
                  <a:cubicBezTo>
                    <a:pt x="876" y="342"/>
                    <a:pt x="535" y="0"/>
                    <a:pt x="116" y="0"/>
                  </a:cubicBezTo>
                  <a:close/>
                </a:path>
              </a:pathLst>
            </a:custGeom>
            <a:solidFill>
              <a:srgbClr val="577B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5093;p65">
              <a:extLst>
                <a:ext uri="{FF2B5EF4-FFF2-40B4-BE49-F238E27FC236}">
                  <a16:creationId xmlns="" xmlns:a16="http://schemas.microsoft.com/office/drawing/2014/main" id="{981BD7D5-9067-462F-BAA9-9600B150F6FE}"/>
                </a:ext>
              </a:extLst>
            </p:cNvPr>
            <p:cNvSpPr/>
            <p:nvPr/>
          </p:nvSpPr>
          <p:spPr>
            <a:xfrm>
              <a:off x="2059397" y="1670851"/>
              <a:ext cx="17169" cy="17091"/>
            </a:xfrm>
            <a:custGeom>
              <a:avLst/>
              <a:gdLst/>
              <a:ahLst/>
              <a:cxnLst/>
              <a:rect l="l" t="t" r="r" b="b"/>
              <a:pathLst>
                <a:path w="655" h="652" extrusionOk="0">
                  <a:moveTo>
                    <a:pt x="327" y="0"/>
                  </a:moveTo>
                  <a:cubicBezTo>
                    <a:pt x="145" y="0"/>
                    <a:pt x="0" y="145"/>
                    <a:pt x="0" y="324"/>
                  </a:cubicBezTo>
                  <a:cubicBezTo>
                    <a:pt x="0" y="507"/>
                    <a:pt x="145" y="651"/>
                    <a:pt x="327" y="651"/>
                  </a:cubicBezTo>
                  <a:cubicBezTo>
                    <a:pt x="507" y="651"/>
                    <a:pt x="654" y="507"/>
                    <a:pt x="654" y="324"/>
                  </a:cubicBezTo>
                  <a:cubicBezTo>
                    <a:pt x="654" y="145"/>
                    <a:pt x="507" y="0"/>
                    <a:pt x="3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5094;p65">
              <a:extLst>
                <a:ext uri="{FF2B5EF4-FFF2-40B4-BE49-F238E27FC236}">
                  <a16:creationId xmlns="" xmlns:a16="http://schemas.microsoft.com/office/drawing/2014/main" id="{9D30D489-3A17-43FA-9B9A-6844E38D2D5B}"/>
                </a:ext>
              </a:extLst>
            </p:cNvPr>
            <p:cNvSpPr/>
            <p:nvPr/>
          </p:nvSpPr>
          <p:spPr>
            <a:xfrm>
              <a:off x="2190643" y="1665136"/>
              <a:ext cx="39948" cy="51376"/>
            </a:xfrm>
            <a:custGeom>
              <a:avLst/>
              <a:gdLst/>
              <a:ahLst/>
              <a:cxnLst/>
              <a:rect l="l" t="t" r="r" b="b"/>
              <a:pathLst>
                <a:path w="1524" h="1960" extrusionOk="0">
                  <a:moveTo>
                    <a:pt x="764" y="0"/>
                  </a:moveTo>
                  <a:cubicBezTo>
                    <a:pt x="342" y="0"/>
                    <a:pt x="1" y="342"/>
                    <a:pt x="1" y="760"/>
                  </a:cubicBezTo>
                  <a:lnTo>
                    <a:pt x="1" y="1196"/>
                  </a:lnTo>
                  <a:cubicBezTo>
                    <a:pt x="1" y="1618"/>
                    <a:pt x="342" y="1959"/>
                    <a:pt x="764" y="1959"/>
                  </a:cubicBezTo>
                  <a:cubicBezTo>
                    <a:pt x="1182" y="1959"/>
                    <a:pt x="1523" y="1618"/>
                    <a:pt x="1523" y="1196"/>
                  </a:cubicBezTo>
                  <a:lnTo>
                    <a:pt x="1523" y="760"/>
                  </a:lnTo>
                  <a:cubicBezTo>
                    <a:pt x="1523" y="342"/>
                    <a:pt x="1182" y="0"/>
                    <a:pt x="764" y="0"/>
                  </a:cubicBezTo>
                  <a:close/>
                </a:path>
              </a:pathLst>
            </a:custGeom>
            <a:solidFill>
              <a:srgbClr val="2E58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5095;p65">
              <a:extLst>
                <a:ext uri="{FF2B5EF4-FFF2-40B4-BE49-F238E27FC236}">
                  <a16:creationId xmlns="" xmlns:a16="http://schemas.microsoft.com/office/drawing/2014/main" id="{8358E2BE-71E5-461D-935D-DD068B58B5A0}"/>
                </a:ext>
              </a:extLst>
            </p:cNvPr>
            <p:cNvSpPr/>
            <p:nvPr/>
          </p:nvSpPr>
          <p:spPr>
            <a:xfrm>
              <a:off x="2207523" y="1665136"/>
              <a:ext cx="23250" cy="40315"/>
            </a:xfrm>
            <a:custGeom>
              <a:avLst/>
              <a:gdLst/>
              <a:ahLst/>
              <a:cxnLst/>
              <a:rect l="l" t="t" r="r" b="b"/>
              <a:pathLst>
                <a:path w="887" h="1538" extrusionOk="0">
                  <a:moveTo>
                    <a:pt x="120" y="0"/>
                  </a:moveTo>
                  <a:cubicBezTo>
                    <a:pt x="81" y="0"/>
                    <a:pt x="46" y="4"/>
                    <a:pt x="11" y="11"/>
                  </a:cubicBezTo>
                  <a:lnTo>
                    <a:pt x="11" y="1087"/>
                  </a:lnTo>
                  <a:cubicBezTo>
                    <a:pt x="0" y="1333"/>
                    <a:pt x="197" y="1537"/>
                    <a:pt x="443" y="1537"/>
                  </a:cubicBezTo>
                  <a:cubicBezTo>
                    <a:pt x="689" y="1537"/>
                    <a:pt x="886" y="1333"/>
                    <a:pt x="879" y="1087"/>
                  </a:cubicBezTo>
                  <a:lnTo>
                    <a:pt x="879" y="760"/>
                  </a:lnTo>
                  <a:cubicBezTo>
                    <a:pt x="879" y="342"/>
                    <a:pt x="538" y="0"/>
                    <a:pt x="120" y="0"/>
                  </a:cubicBezTo>
                  <a:close/>
                </a:path>
              </a:pathLst>
            </a:custGeom>
            <a:solidFill>
              <a:srgbClr val="577B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5096;p65">
              <a:extLst>
                <a:ext uri="{FF2B5EF4-FFF2-40B4-BE49-F238E27FC236}">
                  <a16:creationId xmlns="" xmlns:a16="http://schemas.microsoft.com/office/drawing/2014/main" id="{400B0B9C-5F88-4AA0-87AB-B8DB0FBED479}"/>
                </a:ext>
              </a:extLst>
            </p:cNvPr>
            <p:cNvSpPr/>
            <p:nvPr/>
          </p:nvSpPr>
          <p:spPr>
            <a:xfrm>
              <a:off x="2202071" y="1670851"/>
              <a:ext cx="17169" cy="17091"/>
            </a:xfrm>
            <a:custGeom>
              <a:avLst/>
              <a:gdLst/>
              <a:ahLst/>
              <a:cxnLst/>
              <a:rect l="l" t="t" r="r" b="b"/>
              <a:pathLst>
                <a:path w="655" h="652" extrusionOk="0">
                  <a:moveTo>
                    <a:pt x="328" y="0"/>
                  </a:moveTo>
                  <a:cubicBezTo>
                    <a:pt x="145" y="0"/>
                    <a:pt x="1" y="145"/>
                    <a:pt x="1" y="324"/>
                  </a:cubicBezTo>
                  <a:cubicBezTo>
                    <a:pt x="1" y="507"/>
                    <a:pt x="145" y="651"/>
                    <a:pt x="328" y="651"/>
                  </a:cubicBezTo>
                  <a:cubicBezTo>
                    <a:pt x="507" y="651"/>
                    <a:pt x="655" y="507"/>
                    <a:pt x="655" y="324"/>
                  </a:cubicBezTo>
                  <a:cubicBezTo>
                    <a:pt x="655" y="145"/>
                    <a:pt x="507" y="0"/>
                    <a:pt x="32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5097;p65">
              <a:extLst>
                <a:ext uri="{FF2B5EF4-FFF2-40B4-BE49-F238E27FC236}">
                  <a16:creationId xmlns="" xmlns:a16="http://schemas.microsoft.com/office/drawing/2014/main" id="{EA596A9A-A2DC-4B65-8434-0EE080501EC4}"/>
                </a:ext>
              </a:extLst>
            </p:cNvPr>
            <p:cNvSpPr/>
            <p:nvPr/>
          </p:nvSpPr>
          <p:spPr>
            <a:xfrm>
              <a:off x="2059397" y="1756382"/>
              <a:ext cx="159844" cy="68519"/>
            </a:xfrm>
            <a:custGeom>
              <a:avLst/>
              <a:gdLst/>
              <a:ahLst/>
              <a:cxnLst/>
              <a:rect l="l" t="t" r="r" b="b"/>
              <a:pathLst>
                <a:path w="6098" h="2614" extrusionOk="0">
                  <a:moveTo>
                    <a:pt x="1632" y="1"/>
                  </a:moveTo>
                  <a:cubicBezTo>
                    <a:pt x="732" y="1"/>
                    <a:pt x="0" y="588"/>
                    <a:pt x="0" y="1309"/>
                  </a:cubicBezTo>
                  <a:cubicBezTo>
                    <a:pt x="0" y="2030"/>
                    <a:pt x="732" y="2613"/>
                    <a:pt x="1635" y="2613"/>
                  </a:cubicBezTo>
                  <a:cubicBezTo>
                    <a:pt x="2240" y="2613"/>
                    <a:pt x="2768" y="2350"/>
                    <a:pt x="3049" y="1956"/>
                  </a:cubicBezTo>
                  <a:cubicBezTo>
                    <a:pt x="3330" y="2350"/>
                    <a:pt x="3858" y="2613"/>
                    <a:pt x="4466" y="2613"/>
                  </a:cubicBezTo>
                  <a:cubicBezTo>
                    <a:pt x="5366" y="2613"/>
                    <a:pt x="6098" y="2030"/>
                    <a:pt x="6098" y="1309"/>
                  </a:cubicBezTo>
                  <a:cubicBezTo>
                    <a:pt x="6098" y="584"/>
                    <a:pt x="5366" y="1"/>
                    <a:pt x="4463" y="1"/>
                  </a:cubicBezTo>
                  <a:cubicBezTo>
                    <a:pt x="3858" y="1"/>
                    <a:pt x="3330" y="264"/>
                    <a:pt x="3049" y="658"/>
                  </a:cubicBezTo>
                  <a:cubicBezTo>
                    <a:pt x="2768" y="264"/>
                    <a:pt x="2240" y="1"/>
                    <a:pt x="1632" y="1"/>
                  </a:cubicBezTo>
                  <a:close/>
                </a:path>
              </a:pathLst>
            </a:custGeom>
            <a:solidFill>
              <a:srgbClr val="FBFC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5098;p65">
              <a:extLst>
                <a:ext uri="{FF2B5EF4-FFF2-40B4-BE49-F238E27FC236}">
                  <a16:creationId xmlns="" xmlns:a16="http://schemas.microsoft.com/office/drawing/2014/main" id="{A2F9F68B-FCFD-429A-9D34-6242A81D1187}"/>
                </a:ext>
              </a:extLst>
            </p:cNvPr>
            <p:cNvSpPr/>
            <p:nvPr/>
          </p:nvSpPr>
          <p:spPr>
            <a:xfrm>
              <a:off x="2096173" y="1753158"/>
              <a:ext cx="86213" cy="35964"/>
            </a:xfrm>
            <a:custGeom>
              <a:avLst/>
              <a:gdLst/>
              <a:ahLst/>
              <a:cxnLst/>
              <a:rect l="l" t="t" r="r" b="b"/>
              <a:pathLst>
                <a:path w="3289" h="1372" extrusionOk="0">
                  <a:moveTo>
                    <a:pt x="458" y="1"/>
                  </a:moveTo>
                  <a:cubicBezTo>
                    <a:pt x="141" y="4"/>
                    <a:pt x="0" y="402"/>
                    <a:pt x="247" y="602"/>
                  </a:cubicBezTo>
                  <a:lnTo>
                    <a:pt x="795" y="1063"/>
                  </a:lnTo>
                  <a:cubicBezTo>
                    <a:pt x="1041" y="1268"/>
                    <a:pt x="1343" y="1371"/>
                    <a:pt x="1644" y="1371"/>
                  </a:cubicBezTo>
                  <a:cubicBezTo>
                    <a:pt x="1946" y="1371"/>
                    <a:pt x="2247" y="1268"/>
                    <a:pt x="2494" y="1063"/>
                  </a:cubicBezTo>
                  <a:lnTo>
                    <a:pt x="3046" y="602"/>
                  </a:lnTo>
                  <a:cubicBezTo>
                    <a:pt x="3288" y="402"/>
                    <a:pt x="3144" y="4"/>
                    <a:pt x="2828" y="1"/>
                  </a:cubicBezTo>
                  <a:close/>
                </a:path>
              </a:pathLst>
            </a:custGeom>
            <a:solidFill>
              <a:srgbClr val="9DB0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5099;p65">
              <a:extLst>
                <a:ext uri="{FF2B5EF4-FFF2-40B4-BE49-F238E27FC236}">
                  <a16:creationId xmlns="" xmlns:a16="http://schemas.microsoft.com/office/drawing/2014/main" id="{6932E002-D5B7-4654-A3FE-6AE5E0824490}"/>
                </a:ext>
              </a:extLst>
            </p:cNvPr>
            <p:cNvSpPr/>
            <p:nvPr/>
          </p:nvSpPr>
          <p:spPr>
            <a:xfrm>
              <a:off x="2096173" y="1753158"/>
              <a:ext cx="46763" cy="35806"/>
            </a:xfrm>
            <a:custGeom>
              <a:avLst/>
              <a:gdLst/>
              <a:ahLst/>
              <a:cxnLst/>
              <a:rect l="l" t="t" r="r" b="b"/>
              <a:pathLst>
                <a:path w="1784" h="1366" extrusionOk="0">
                  <a:moveTo>
                    <a:pt x="461" y="1"/>
                  </a:moveTo>
                  <a:cubicBezTo>
                    <a:pt x="145" y="1"/>
                    <a:pt x="0" y="402"/>
                    <a:pt x="247" y="602"/>
                  </a:cubicBezTo>
                  <a:lnTo>
                    <a:pt x="795" y="1063"/>
                  </a:lnTo>
                  <a:cubicBezTo>
                    <a:pt x="1032" y="1260"/>
                    <a:pt x="1332" y="1366"/>
                    <a:pt x="1639" y="1366"/>
                  </a:cubicBezTo>
                  <a:cubicBezTo>
                    <a:pt x="1687" y="1366"/>
                    <a:pt x="1735" y="1363"/>
                    <a:pt x="1783" y="1358"/>
                  </a:cubicBezTo>
                  <a:cubicBezTo>
                    <a:pt x="1741" y="1319"/>
                    <a:pt x="1702" y="1277"/>
                    <a:pt x="1667" y="1235"/>
                  </a:cubicBezTo>
                  <a:lnTo>
                    <a:pt x="1115" y="567"/>
                  </a:lnTo>
                  <a:cubicBezTo>
                    <a:pt x="992" y="412"/>
                    <a:pt x="967" y="187"/>
                    <a:pt x="1017" y="1"/>
                  </a:cubicBezTo>
                  <a:close/>
                </a:path>
              </a:pathLst>
            </a:custGeom>
            <a:solidFill>
              <a:srgbClr val="7D97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5100;p65">
              <a:extLst>
                <a:ext uri="{FF2B5EF4-FFF2-40B4-BE49-F238E27FC236}">
                  <a16:creationId xmlns="" xmlns:a16="http://schemas.microsoft.com/office/drawing/2014/main" id="{2D10CE60-DCB6-4866-AD3B-D27479C5AC1E}"/>
                </a:ext>
              </a:extLst>
            </p:cNvPr>
            <p:cNvSpPr/>
            <p:nvPr/>
          </p:nvSpPr>
          <p:spPr>
            <a:xfrm>
              <a:off x="2088886" y="1747811"/>
              <a:ext cx="100787" cy="46632"/>
            </a:xfrm>
            <a:custGeom>
              <a:avLst/>
              <a:gdLst/>
              <a:ahLst/>
              <a:cxnLst/>
              <a:rect l="l" t="t" r="r" b="b"/>
              <a:pathLst>
                <a:path w="3845" h="1779" extrusionOk="0">
                  <a:moveTo>
                    <a:pt x="3117" y="412"/>
                  </a:moveTo>
                  <a:cubicBezTo>
                    <a:pt x="3170" y="412"/>
                    <a:pt x="3219" y="446"/>
                    <a:pt x="3236" y="500"/>
                  </a:cubicBezTo>
                  <a:cubicBezTo>
                    <a:pt x="3257" y="553"/>
                    <a:pt x="3239" y="616"/>
                    <a:pt x="3194" y="651"/>
                  </a:cubicBezTo>
                  <a:lnTo>
                    <a:pt x="3197" y="651"/>
                  </a:lnTo>
                  <a:lnTo>
                    <a:pt x="2645" y="1112"/>
                  </a:lnTo>
                  <a:cubicBezTo>
                    <a:pt x="2437" y="1284"/>
                    <a:pt x="2182" y="1370"/>
                    <a:pt x="1926" y="1370"/>
                  </a:cubicBezTo>
                  <a:cubicBezTo>
                    <a:pt x="1670" y="1370"/>
                    <a:pt x="1414" y="1284"/>
                    <a:pt x="1207" y="1112"/>
                  </a:cubicBezTo>
                  <a:lnTo>
                    <a:pt x="655" y="651"/>
                  </a:lnTo>
                  <a:cubicBezTo>
                    <a:pt x="609" y="616"/>
                    <a:pt x="591" y="553"/>
                    <a:pt x="616" y="500"/>
                  </a:cubicBezTo>
                  <a:cubicBezTo>
                    <a:pt x="633" y="446"/>
                    <a:pt x="678" y="412"/>
                    <a:pt x="734" y="412"/>
                  </a:cubicBezTo>
                  <a:cubicBezTo>
                    <a:pt x="737" y="412"/>
                    <a:pt x="740" y="412"/>
                    <a:pt x="743" y="412"/>
                  </a:cubicBezTo>
                  <a:lnTo>
                    <a:pt x="3109" y="412"/>
                  </a:lnTo>
                  <a:cubicBezTo>
                    <a:pt x="3112" y="412"/>
                    <a:pt x="3114" y="412"/>
                    <a:pt x="3117" y="412"/>
                  </a:cubicBezTo>
                  <a:close/>
                  <a:moveTo>
                    <a:pt x="739" y="1"/>
                  </a:moveTo>
                  <a:cubicBezTo>
                    <a:pt x="229" y="1"/>
                    <a:pt x="1" y="637"/>
                    <a:pt x="391" y="964"/>
                  </a:cubicBezTo>
                  <a:lnTo>
                    <a:pt x="943" y="1425"/>
                  </a:lnTo>
                  <a:cubicBezTo>
                    <a:pt x="1228" y="1660"/>
                    <a:pt x="1576" y="1778"/>
                    <a:pt x="1924" y="1778"/>
                  </a:cubicBezTo>
                  <a:cubicBezTo>
                    <a:pt x="2271" y="1778"/>
                    <a:pt x="2619" y="1660"/>
                    <a:pt x="2902" y="1425"/>
                  </a:cubicBezTo>
                  <a:lnTo>
                    <a:pt x="3454" y="964"/>
                  </a:lnTo>
                  <a:cubicBezTo>
                    <a:pt x="3844" y="637"/>
                    <a:pt x="3616" y="1"/>
                    <a:pt x="310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5101;p65">
              <a:extLst>
                <a:ext uri="{FF2B5EF4-FFF2-40B4-BE49-F238E27FC236}">
                  <a16:creationId xmlns="" xmlns:a16="http://schemas.microsoft.com/office/drawing/2014/main" id="{0B3B4E06-AB64-4D1C-BFE0-BBFC4066C8A1}"/>
                </a:ext>
              </a:extLst>
            </p:cNvPr>
            <p:cNvSpPr/>
            <p:nvPr/>
          </p:nvSpPr>
          <p:spPr>
            <a:xfrm>
              <a:off x="1965661" y="1499971"/>
              <a:ext cx="347237" cy="364563"/>
            </a:xfrm>
            <a:custGeom>
              <a:avLst/>
              <a:gdLst/>
              <a:ahLst/>
              <a:cxnLst/>
              <a:rect l="l" t="t" r="r" b="b"/>
              <a:pathLst>
                <a:path w="13247" h="13908" extrusionOk="0">
                  <a:moveTo>
                    <a:pt x="1506" y="407"/>
                  </a:moveTo>
                  <a:cubicBezTo>
                    <a:pt x="1572" y="407"/>
                    <a:pt x="1637" y="415"/>
                    <a:pt x="1702" y="433"/>
                  </a:cubicBezTo>
                  <a:cubicBezTo>
                    <a:pt x="2462" y="626"/>
                    <a:pt x="3200" y="1009"/>
                    <a:pt x="3900" y="1579"/>
                  </a:cubicBezTo>
                  <a:cubicBezTo>
                    <a:pt x="3689" y="1663"/>
                    <a:pt x="3488" y="1758"/>
                    <a:pt x="3292" y="1871"/>
                  </a:cubicBezTo>
                  <a:cubicBezTo>
                    <a:pt x="2680" y="1178"/>
                    <a:pt x="1895" y="721"/>
                    <a:pt x="1414" y="619"/>
                  </a:cubicBezTo>
                  <a:cubicBezTo>
                    <a:pt x="1322" y="600"/>
                    <a:pt x="1229" y="591"/>
                    <a:pt x="1137" y="591"/>
                  </a:cubicBezTo>
                  <a:cubicBezTo>
                    <a:pt x="1091" y="591"/>
                    <a:pt x="1044" y="593"/>
                    <a:pt x="999" y="598"/>
                  </a:cubicBezTo>
                  <a:lnTo>
                    <a:pt x="1016" y="584"/>
                  </a:lnTo>
                  <a:cubicBezTo>
                    <a:pt x="1155" y="468"/>
                    <a:pt x="1329" y="407"/>
                    <a:pt x="1506" y="407"/>
                  </a:cubicBezTo>
                  <a:close/>
                  <a:moveTo>
                    <a:pt x="1141" y="999"/>
                  </a:moveTo>
                  <a:cubicBezTo>
                    <a:pt x="1199" y="999"/>
                    <a:pt x="1263" y="1006"/>
                    <a:pt x="1329" y="1020"/>
                  </a:cubicBezTo>
                  <a:cubicBezTo>
                    <a:pt x="1899" y="1139"/>
                    <a:pt x="2560" y="1684"/>
                    <a:pt x="2936" y="2085"/>
                  </a:cubicBezTo>
                  <a:cubicBezTo>
                    <a:pt x="2564" y="2335"/>
                    <a:pt x="2223" y="2627"/>
                    <a:pt x="1924" y="2961"/>
                  </a:cubicBezTo>
                  <a:cubicBezTo>
                    <a:pt x="1762" y="3140"/>
                    <a:pt x="1611" y="3334"/>
                    <a:pt x="1474" y="3534"/>
                  </a:cubicBezTo>
                  <a:cubicBezTo>
                    <a:pt x="957" y="2887"/>
                    <a:pt x="788" y="2040"/>
                    <a:pt x="742" y="1371"/>
                  </a:cubicBezTo>
                  <a:cubicBezTo>
                    <a:pt x="742" y="1284"/>
                    <a:pt x="763" y="1157"/>
                    <a:pt x="858" y="1080"/>
                  </a:cubicBezTo>
                  <a:cubicBezTo>
                    <a:pt x="922" y="1027"/>
                    <a:pt x="1021" y="999"/>
                    <a:pt x="1141" y="999"/>
                  </a:cubicBezTo>
                  <a:close/>
                  <a:moveTo>
                    <a:pt x="11743" y="407"/>
                  </a:moveTo>
                  <a:cubicBezTo>
                    <a:pt x="11920" y="407"/>
                    <a:pt x="12093" y="468"/>
                    <a:pt x="12234" y="584"/>
                  </a:cubicBezTo>
                  <a:lnTo>
                    <a:pt x="12251" y="598"/>
                  </a:lnTo>
                  <a:cubicBezTo>
                    <a:pt x="12205" y="593"/>
                    <a:pt x="12158" y="591"/>
                    <a:pt x="12111" y="591"/>
                  </a:cubicBezTo>
                  <a:cubicBezTo>
                    <a:pt x="12018" y="591"/>
                    <a:pt x="11926" y="600"/>
                    <a:pt x="11836" y="619"/>
                  </a:cubicBezTo>
                  <a:cubicBezTo>
                    <a:pt x="11604" y="668"/>
                    <a:pt x="11302" y="802"/>
                    <a:pt x="11000" y="988"/>
                  </a:cubicBezTo>
                  <a:cubicBezTo>
                    <a:pt x="10806" y="1105"/>
                    <a:pt x="10923" y="1367"/>
                    <a:pt x="11102" y="1367"/>
                  </a:cubicBezTo>
                  <a:cubicBezTo>
                    <a:pt x="11137" y="1367"/>
                    <a:pt x="11176" y="1357"/>
                    <a:pt x="11214" y="1333"/>
                  </a:cubicBezTo>
                  <a:cubicBezTo>
                    <a:pt x="11471" y="1174"/>
                    <a:pt x="11734" y="1058"/>
                    <a:pt x="11917" y="1020"/>
                  </a:cubicBezTo>
                  <a:cubicBezTo>
                    <a:pt x="11986" y="1004"/>
                    <a:pt x="12051" y="997"/>
                    <a:pt x="12110" y="997"/>
                  </a:cubicBezTo>
                  <a:cubicBezTo>
                    <a:pt x="12227" y="997"/>
                    <a:pt x="12323" y="1026"/>
                    <a:pt x="12389" y="1080"/>
                  </a:cubicBezTo>
                  <a:cubicBezTo>
                    <a:pt x="12491" y="1160"/>
                    <a:pt x="12505" y="1280"/>
                    <a:pt x="12505" y="1371"/>
                  </a:cubicBezTo>
                  <a:cubicBezTo>
                    <a:pt x="12462" y="2040"/>
                    <a:pt x="12290" y="2887"/>
                    <a:pt x="11773" y="3534"/>
                  </a:cubicBezTo>
                  <a:cubicBezTo>
                    <a:pt x="11636" y="3334"/>
                    <a:pt x="11485" y="3140"/>
                    <a:pt x="11323" y="2961"/>
                  </a:cubicBezTo>
                  <a:cubicBezTo>
                    <a:pt x="11024" y="2627"/>
                    <a:pt x="10683" y="2331"/>
                    <a:pt x="10310" y="2085"/>
                  </a:cubicBezTo>
                  <a:cubicBezTo>
                    <a:pt x="10377" y="2015"/>
                    <a:pt x="10444" y="1945"/>
                    <a:pt x="10514" y="1874"/>
                  </a:cubicBezTo>
                  <a:cubicBezTo>
                    <a:pt x="10666" y="1730"/>
                    <a:pt x="10533" y="1521"/>
                    <a:pt x="10374" y="1521"/>
                  </a:cubicBezTo>
                  <a:cubicBezTo>
                    <a:pt x="10327" y="1521"/>
                    <a:pt x="10278" y="1539"/>
                    <a:pt x="10233" y="1582"/>
                  </a:cubicBezTo>
                  <a:cubicBezTo>
                    <a:pt x="10138" y="1674"/>
                    <a:pt x="10043" y="1769"/>
                    <a:pt x="9955" y="1871"/>
                  </a:cubicBezTo>
                  <a:cubicBezTo>
                    <a:pt x="9758" y="1758"/>
                    <a:pt x="9558" y="1663"/>
                    <a:pt x="9350" y="1579"/>
                  </a:cubicBezTo>
                  <a:cubicBezTo>
                    <a:pt x="10047" y="1013"/>
                    <a:pt x="10785" y="626"/>
                    <a:pt x="11548" y="433"/>
                  </a:cubicBezTo>
                  <a:cubicBezTo>
                    <a:pt x="11613" y="415"/>
                    <a:pt x="11678" y="407"/>
                    <a:pt x="11743" y="407"/>
                  </a:cubicBezTo>
                  <a:close/>
                  <a:moveTo>
                    <a:pt x="6625" y="1494"/>
                  </a:moveTo>
                  <a:cubicBezTo>
                    <a:pt x="8506" y="1494"/>
                    <a:pt x="9983" y="2078"/>
                    <a:pt x="11021" y="3232"/>
                  </a:cubicBezTo>
                  <a:cubicBezTo>
                    <a:pt x="12118" y="4448"/>
                    <a:pt x="12526" y="6094"/>
                    <a:pt x="12677" y="7258"/>
                  </a:cubicBezTo>
                  <a:cubicBezTo>
                    <a:pt x="12761" y="7930"/>
                    <a:pt x="12786" y="8605"/>
                    <a:pt x="12754" y="9280"/>
                  </a:cubicBezTo>
                  <a:lnTo>
                    <a:pt x="12181" y="9069"/>
                  </a:lnTo>
                  <a:cubicBezTo>
                    <a:pt x="12157" y="9060"/>
                    <a:pt x="12133" y="9056"/>
                    <a:pt x="12110" y="9056"/>
                  </a:cubicBezTo>
                  <a:cubicBezTo>
                    <a:pt x="12005" y="9056"/>
                    <a:pt x="11913" y="9140"/>
                    <a:pt x="11907" y="9255"/>
                  </a:cubicBezTo>
                  <a:cubicBezTo>
                    <a:pt x="11851" y="10191"/>
                    <a:pt x="11661" y="11115"/>
                    <a:pt x="11348" y="12002"/>
                  </a:cubicBezTo>
                  <a:lnTo>
                    <a:pt x="10943" y="11527"/>
                  </a:lnTo>
                  <a:cubicBezTo>
                    <a:pt x="10901" y="11479"/>
                    <a:pt x="10844" y="11455"/>
                    <a:pt x="10788" y="11455"/>
                  </a:cubicBezTo>
                  <a:cubicBezTo>
                    <a:pt x="10717" y="11455"/>
                    <a:pt x="10647" y="11493"/>
                    <a:pt x="10609" y="11566"/>
                  </a:cubicBezTo>
                  <a:cubicBezTo>
                    <a:pt x="10286" y="12167"/>
                    <a:pt x="9751" y="12715"/>
                    <a:pt x="9484" y="12965"/>
                  </a:cubicBezTo>
                  <a:lnTo>
                    <a:pt x="8981" y="12293"/>
                  </a:lnTo>
                  <a:cubicBezTo>
                    <a:pt x="9540" y="11935"/>
                    <a:pt x="9878" y="11316"/>
                    <a:pt x="9874" y="10651"/>
                  </a:cubicBezTo>
                  <a:cubicBezTo>
                    <a:pt x="9874" y="10516"/>
                    <a:pt x="9772" y="10448"/>
                    <a:pt x="9670" y="10448"/>
                  </a:cubicBezTo>
                  <a:cubicBezTo>
                    <a:pt x="9568" y="10448"/>
                    <a:pt x="9466" y="10516"/>
                    <a:pt x="9466" y="10651"/>
                  </a:cubicBezTo>
                  <a:cubicBezTo>
                    <a:pt x="9470" y="11499"/>
                    <a:pt x="8791" y="12184"/>
                    <a:pt x="7944" y="12191"/>
                  </a:cubicBezTo>
                  <a:cubicBezTo>
                    <a:pt x="7599" y="12191"/>
                    <a:pt x="7265" y="12075"/>
                    <a:pt x="6998" y="11857"/>
                  </a:cubicBezTo>
                  <a:cubicBezTo>
                    <a:pt x="6889" y="11770"/>
                    <a:pt x="6756" y="11726"/>
                    <a:pt x="6623" y="11726"/>
                  </a:cubicBezTo>
                  <a:cubicBezTo>
                    <a:pt x="6491" y="11726"/>
                    <a:pt x="6358" y="11770"/>
                    <a:pt x="6249" y="11857"/>
                  </a:cubicBezTo>
                  <a:cubicBezTo>
                    <a:pt x="5982" y="12075"/>
                    <a:pt x="5648" y="12191"/>
                    <a:pt x="5303" y="12191"/>
                  </a:cubicBezTo>
                  <a:cubicBezTo>
                    <a:pt x="4459" y="12184"/>
                    <a:pt x="3777" y="11499"/>
                    <a:pt x="3780" y="10651"/>
                  </a:cubicBezTo>
                  <a:cubicBezTo>
                    <a:pt x="3780" y="10516"/>
                    <a:pt x="3678" y="10448"/>
                    <a:pt x="3576" y="10448"/>
                  </a:cubicBezTo>
                  <a:cubicBezTo>
                    <a:pt x="3474" y="10448"/>
                    <a:pt x="3372" y="10516"/>
                    <a:pt x="3372" y="10651"/>
                  </a:cubicBezTo>
                  <a:cubicBezTo>
                    <a:pt x="3372" y="11316"/>
                    <a:pt x="3710" y="11935"/>
                    <a:pt x="4266" y="12293"/>
                  </a:cubicBezTo>
                  <a:lnTo>
                    <a:pt x="3766" y="12969"/>
                  </a:lnTo>
                  <a:cubicBezTo>
                    <a:pt x="3499" y="12715"/>
                    <a:pt x="2961" y="12174"/>
                    <a:pt x="2641" y="11566"/>
                  </a:cubicBezTo>
                  <a:cubicBezTo>
                    <a:pt x="2604" y="11495"/>
                    <a:pt x="2533" y="11459"/>
                    <a:pt x="2462" y="11459"/>
                  </a:cubicBezTo>
                  <a:cubicBezTo>
                    <a:pt x="2405" y="11459"/>
                    <a:pt x="2348" y="11482"/>
                    <a:pt x="2307" y="11530"/>
                  </a:cubicBezTo>
                  <a:lnTo>
                    <a:pt x="1903" y="12005"/>
                  </a:lnTo>
                  <a:cubicBezTo>
                    <a:pt x="1586" y="11119"/>
                    <a:pt x="1400" y="10194"/>
                    <a:pt x="1343" y="9255"/>
                  </a:cubicBezTo>
                  <a:cubicBezTo>
                    <a:pt x="1338" y="9143"/>
                    <a:pt x="1245" y="9059"/>
                    <a:pt x="1140" y="9059"/>
                  </a:cubicBezTo>
                  <a:cubicBezTo>
                    <a:pt x="1117" y="9059"/>
                    <a:pt x="1093" y="9063"/>
                    <a:pt x="1069" y="9072"/>
                  </a:cubicBezTo>
                  <a:lnTo>
                    <a:pt x="496" y="9280"/>
                  </a:lnTo>
                  <a:cubicBezTo>
                    <a:pt x="464" y="8608"/>
                    <a:pt x="492" y="7937"/>
                    <a:pt x="577" y="7268"/>
                  </a:cubicBezTo>
                  <a:cubicBezTo>
                    <a:pt x="724" y="6101"/>
                    <a:pt x="1132" y="4452"/>
                    <a:pt x="2230" y="3232"/>
                  </a:cubicBezTo>
                  <a:cubicBezTo>
                    <a:pt x="3267" y="2082"/>
                    <a:pt x="4747" y="1494"/>
                    <a:pt x="6625" y="1494"/>
                  </a:cubicBezTo>
                  <a:close/>
                  <a:moveTo>
                    <a:pt x="6625" y="12135"/>
                  </a:moveTo>
                  <a:cubicBezTo>
                    <a:pt x="6667" y="12135"/>
                    <a:pt x="6709" y="12149"/>
                    <a:pt x="6745" y="12177"/>
                  </a:cubicBezTo>
                  <a:cubicBezTo>
                    <a:pt x="7090" y="12453"/>
                    <a:pt x="7514" y="12600"/>
                    <a:pt x="7944" y="12600"/>
                  </a:cubicBezTo>
                  <a:cubicBezTo>
                    <a:pt x="8128" y="12600"/>
                    <a:pt x="8312" y="12573"/>
                    <a:pt x="8492" y="12519"/>
                  </a:cubicBezTo>
                  <a:lnTo>
                    <a:pt x="8492" y="12519"/>
                  </a:lnTo>
                  <a:cubicBezTo>
                    <a:pt x="8264" y="13113"/>
                    <a:pt x="7694" y="13500"/>
                    <a:pt x="7061" y="13500"/>
                  </a:cubicBezTo>
                  <a:lnTo>
                    <a:pt x="6189" y="13500"/>
                  </a:lnTo>
                  <a:cubicBezTo>
                    <a:pt x="5553" y="13500"/>
                    <a:pt x="4983" y="13113"/>
                    <a:pt x="4754" y="12519"/>
                  </a:cubicBezTo>
                  <a:lnTo>
                    <a:pt x="4754" y="12519"/>
                  </a:lnTo>
                  <a:cubicBezTo>
                    <a:pt x="4935" y="12573"/>
                    <a:pt x="5121" y="12600"/>
                    <a:pt x="5305" y="12600"/>
                  </a:cubicBezTo>
                  <a:cubicBezTo>
                    <a:pt x="5736" y="12600"/>
                    <a:pt x="6161" y="12453"/>
                    <a:pt x="6506" y="12177"/>
                  </a:cubicBezTo>
                  <a:cubicBezTo>
                    <a:pt x="6541" y="12149"/>
                    <a:pt x="6583" y="12135"/>
                    <a:pt x="6625" y="12135"/>
                  </a:cubicBezTo>
                  <a:close/>
                  <a:moveTo>
                    <a:pt x="1504" y="1"/>
                  </a:moveTo>
                  <a:cubicBezTo>
                    <a:pt x="1237" y="1"/>
                    <a:pt x="973" y="93"/>
                    <a:pt x="760" y="267"/>
                  </a:cubicBezTo>
                  <a:cubicBezTo>
                    <a:pt x="471" y="499"/>
                    <a:pt x="310" y="851"/>
                    <a:pt x="327" y="1224"/>
                  </a:cubicBezTo>
                  <a:cubicBezTo>
                    <a:pt x="355" y="2008"/>
                    <a:pt x="545" y="3094"/>
                    <a:pt x="1245" y="3893"/>
                  </a:cubicBezTo>
                  <a:cubicBezTo>
                    <a:pt x="577" y="5014"/>
                    <a:pt x="292" y="6266"/>
                    <a:pt x="169" y="7219"/>
                  </a:cubicBezTo>
                  <a:cubicBezTo>
                    <a:pt x="0" y="8538"/>
                    <a:pt x="106" y="9544"/>
                    <a:pt x="109" y="9586"/>
                  </a:cubicBezTo>
                  <a:cubicBezTo>
                    <a:pt x="121" y="9695"/>
                    <a:pt x="211" y="9771"/>
                    <a:pt x="311" y="9771"/>
                  </a:cubicBezTo>
                  <a:cubicBezTo>
                    <a:pt x="334" y="9771"/>
                    <a:pt x="357" y="9767"/>
                    <a:pt x="380" y="9758"/>
                  </a:cubicBezTo>
                  <a:lnTo>
                    <a:pt x="950" y="9547"/>
                  </a:lnTo>
                  <a:cubicBezTo>
                    <a:pt x="995" y="10068"/>
                    <a:pt x="1146" y="11246"/>
                    <a:pt x="1646" y="12473"/>
                  </a:cubicBezTo>
                  <a:cubicBezTo>
                    <a:pt x="1681" y="12555"/>
                    <a:pt x="1759" y="12600"/>
                    <a:pt x="1838" y="12600"/>
                  </a:cubicBezTo>
                  <a:cubicBezTo>
                    <a:pt x="1893" y="12600"/>
                    <a:pt x="1950" y="12577"/>
                    <a:pt x="1990" y="12529"/>
                  </a:cubicBezTo>
                  <a:lnTo>
                    <a:pt x="2430" y="12012"/>
                  </a:lnTo>
                  <a:cubicBezTo>
                    <a:pt x="2919" y="12789"/>
                    <a:pt x="3629" y="13394"/>
                    <a:pt x="3664" y="13422"/>
                  </a:cubicBezTo>
                  <a:cubicBezTo>
                    <a:pt x="3702" y="13454"/>
                    <a:pt x="3748" y="13469"/>
                    <a:pt x="3795" y="13469"/>
                  </a:cubicBezTo>
                  <a:cubicBezTo>
                    <a:pt x="3857" y="13469"/>
                    <a:pt x="3919" y="13441"/>
                    <a:pt x="3960" y="13387"/>
                  </a:cubicBezTo>
                  <a:lnTo>
                    <a:pt x="4420" y="12772"/>
                  </a:lnTo>
                  <a:cubicBezTo>
                    <a:pt x="4737" y="13464"/>
                    <a:pt x="5426" y="13908"/>
                    <a:pt x="6186" y="13908"/>
                  </a:cubicBezTo>
                  <a:lnTo>
                    <a:pt x="7058" y="13908"/>
                  </a:lnTo>
                  <a:cubicBezTo>
                    <a:pt x="7817" y="13908"/>
                    <a:pt x="8510" y="13464"/>
                    <a:pt x="8826" y="12772"/>
                  </a:cubicBezTo>
                  <a:lnTo>
                    <a:pt x="9291" y="13387"/>
                  </a:lnTo>
                  <a:cubicBezTo>
                    <a:pt x="9322" y="13433"/>
                    <a:pt x="9375" y="13461"/>
                    <a:pt x="9428" y="13468"/>
                  </a:cubicBezTo>
                  <a:lnTo>
                    <a:pt x="9452" y="13468"/>
                  </a:lnTo>
                  <a:cubicBezTo>
                    <a:pt x="9502" y="13468"/>
                    <a:pt x="9547" y="13450"/>
                    <a:pt x="9582" y="13419"/>
                  </a:cubicBezTo>
                  <a:cubicBezTo>
                    <a:pt x="9618" y="13391"/>
                    <a:pt x="10331" y="12786"/>
                    <a:pt x="10817" y="12009"/>
                  </a:cubicBezTo>
                  <a:lnTo>
                    <a:pt x="11256" y="12526"/>
                  </a:lnTo>
                  <a:cubicBezTo>
                    <a:pt x="11298" y="12574"/>
                    <a:pt x="11355" y="12598"/>
                    <a:pt x="11412" y="12598"/>
                  </a:cubicBezTo>
                  <a:cubicBezTo>
                    <a:pt x="11491" y="12598"/>
                    <a:pt x="11568" y="12553"/>
                    <a:pt x="11601" y="12469"/>
                  </a:cubicBezTo>
                  <a:cubicBezTo>
                    <a:pt x="12104" y="11246"/>
                    <a:pt x="12251" y="10068"/>
                    <a:pt x="12297" y="9544"/>
                  </a:cubicBezTo>
                  <a:lnTo>
                    <a:pt x="12867" y="9755"/>
                  </a:lnTo>
                  <a:cubicBezTo>
                    <a:pt x="12890" y="9763"/>
                    <a:pt x="12913" y="9767"/>
                    <a:pt x="12936" y="9767"/>
                  </a:cubicBezTo>
                  <a:cubicBezTo>
                    <a:pt x="13036" y="9767"/>
                    <a:pt x="13126" y="9692"/>
                    <a:pt x="13138" y="9586"/>
                  </a:cubicBezTo>
                  <a:cubicBezTo>
                    <a:pt x="13145" y="9544"/>
                    <a:pt x="13247" y="8538"/>
                    <a:pt x="13078" y="7219"/>
                  </a:cubicBezTo>
                  <a:cubicBezTo>
                    <a:pt x="12958" y="6266"/>
                    <a:pt x="12670" y="5014"/>
                    <a:pt x="12005" y="3893"/>
                  </a:cubicBezTo>
                  <a:cubicBezTo>
                    <a:pt x="12705" y="3094"/>
                    <a:pt x="12891" y="2008"/>
                    <a:pt x="12923" y="1224"/>
                  </a:cubicBezTo>
                  <a:cubicBezTo>
                    <a:pt x="12937" y="854"/>
                    <a:pt x="12779" y="499"/>
                    <a:pt x="12491" y="267"/>
                  </a:cubicBezTo>
                  <a:cubicBezTo>
                    <a:pt x="12277" y="93"/>
                    <a:pt x="12014" y="1"/>
                    <a:pt x="11744" y="1"/>
                  </a:cubicBezTo>
                  <a:cubicBezTo>
                    <a:pt x="11645" y="1"/>
                    <a:pt x="11545" y="13"/>
                    <a:pt x="11446" y="39"/>
                  </a:cubicBezTo>
                  <a:cubicBezTo>
                    <a:pt x="10560" y="260"/>
                    <a:pt x="9706" y="724"/>
                    <a:pt x="8907" y="1417"/>
                  </a:cubicBezTo>
                  <a:cubicBezTo>
                    <a:pt x="8222" y="1199"/>
                    <a:pt x="7462" y="1090"/>
                    <a:pt x="6625" y="1090"/>
                  </a:cubicBezTo>
                  <a:cubicBezTo>
                    <a:pt x="6612" y="1090"/>
                    <a:pt x="6599" y="1090"/>
                    <a:pt x="6586" y="1090"/>
                  </a:cubicBezTo>
                  <a:cubicBezTo>
                    <a:pt x="5764" y="1090"/>
                    <a:pt x="5018" y="1199"/>
                    <a:pt x="4343" y="1417"/>
                  </a:cubicBezTo>
                  <a:cubicBezTo>
                    <a:pt x="3545" y="724"/>
                    <a:pt x="2690" y="260"/>
                    <a:pt x="1801" y="39"/>
                  </a:cubicBezTo>
                  <a:cubicBezTo>
                    <a:pt x="1703" y="13"/>
                    <a:pt x="1603" y="1"/>
                    <a:pt x="150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5102;p65">
              <a:extLst>
                <a:ext uri="{FF2B5EF4-FFF2-40B4-BE49-F238E27FC236}">
                  <a16:creationId xmlns="" xmlns:a16="http://schemas.microsoft.com/office/drawing/2014/main" id="{26AD509F-37A0-48A9-BA27-895C7F07A3CF}"/>
                </a:ext>
              </a:extLst>
            </p:cNvPr>
            <p:cNvSpPr/>
            <p:nvPr/>
          </p:nvSpPr>
          <p:spPr>
            <a:xfrm>
              <a:off x="2042621" y="1659684"/>
              <a:ext cx="50616" cy="60865"/>
            </a:xfrm>
            <a:custGeom>
              <a:avLst/>
              <a:gdLst/>
              <a:ahLst/>
              <a:cxnLst/>
              <a:rect l="l" t="t" r="r" b="b"/>
              <a:pathLst>
                <a:path w="1931" h="2322" extrusionOk="0">
                  <a:moveTo>
                    <a:pt x="967" y="1"/>
                  </a:moveTo>
                  <a:cubicBezTo>
                    <a:pt x="433" y="1"/>
                    <a:pt x="0" y="434"/>
                    <a:pt x="0" y="968"/>
                  </a:cubicBezTo>
                  <a:lnTo>
                    <a:pt x="0" y="1404"/>
                  </a:lnTo>
                  <a:cubicBezTo>
                    <a:pt x="25" y="1917"/>
                    <a:pt x="450" y="2322"/>
                    <a:pt x="964" y="2322"/>
                  </a:cubicBezTo>
                  <a:cubicBezTo>
                    <a:pt x="1481" y="2322"/>
                    <a:pt x="1903" y="1917"/>
                    <a:pt x="1931" y="1404"/>
                  </a:cubicBezTo>
                  <a:lnTo>
                    <a:pt x="1931" y="968"/>
                  </a:lnTo>
                  <a:cubicBezTo>
                    <a:pt x="1931" y="824"/>
                    <a:pt x="1899" y="683"/>
                    <a:pt x="1839" y="553"/>
                  </a:cubicBezTo>
                  <a:cubicBezTo>
                    <a:pt x="1804" y="480"/>
                    <a:pt x="1733" y="438"/>
                    <a:pt x="1658" y="438"/>
                  </a:cubicBezTo>
                  <a:cubicBezTo>
                    <a:pt x="1628" y="438"/>
                    <a:pt x="1598" y="444"/>
                    <a:pt x="1569" y="458"/>
                  </a:cubicBezTo>
                  <a:cubicBezTo>
                    <a:pt x="1467" y="504"/>
                    <a:pt x="1425" y="627"/>
                    <a:pt x="1470" y="729"/>
                  </a:cubicBezTo>
                  <a:cubicBezTo>
                    <a:pt x="1505" y="803"/>
                    <a:pt x="1526" y="884"/>
                    <a:pt x="1526" y="968"/>
                  </a:cubicBezTo>
                  <a:lnTo>
                    <a:pt x="1526" y="1404"/>
                  </a:lnTo>
                  <a:cubicBezTo>
                    <a:pt x="1526" y="1710"/>
                    <a:pt x="1273" y="1960"/>
                    <a:pt x="967" y="1960"/>
                  </a:cubicBezTo>
                  <a:cubicBezTo>
                    <a:pt x="658" y="1960"/>
                    <a:pt x="408" y="1710"/>
                    <a:pt x="408" y="1404"/>
                  </a:cubicBezTo>
                  <a:lnTo>
                    <a:pt x="408" y="968"/>
                  </a:lnTo>
                  <a:cubicBezTo>
                    <a:pt x="408" y="659"/>
                    <a:pt x="658" y="409"/>
                    <a:pt x="967" y="409"/>
                  </a:cubicBezTo>
                  <a:cubicBezTo>
                    <a:pt x="1080" y="409"/>
                    <a:pt x="1171" y="317"/>
                    <a:pt x="1171" y="205"/>
                  </a:cubicBezTo>
                  <a:cubicBezTo>
                    <a:pt x="1171" y="92"/>
                    <a:pt x="1080" y="1"/>
                    <a:pt x="9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5103;p65">
              <a:extLst>
                <a:ext uri="{FF2B5EF4-FFF2-40B4-BE49-F238E27FC236}">
                  <a16:creationId xmlns="" xmlns:a16="http://schemas.microsoft.com/office/drawing/2014/main" id="{165BA34F-2E28-4D2A-8F48-60A9DB988813}"/>
                </a:ext>
              </a:extLst>
            </p:cNvPr>
            <p:cNvSpPr/>
            <p:nvPr/>
          </p:nvSpPr>
          <p:spPr>
            <a:xfrm>
              <a:off x="2185295" y="1659789"/>
              <a:ext cx="50643" cy="60761"/>
            </a:xfrm>
            <a:custGeom>
              <a:avLst/>
              <a:gdLst/>
              <a:ahLst/>
              <a:cxnLst/>
              <a:rect l="l" t="t" r="r" b="b"/>
              <a:pathLst>
                <a:path w="1932" h="2318" extrusionOk="0">
                  <a:moveTo>
                    <a:pt x="968" y="1"/>
                  </a:moveTo>
                  <a:cubicBezTo>
                    <a:pt x="433" y="1"/>
                    <a:pt x="1" y="433"/>
                    <a:pt x="1" y="968"/>
                  </a:cubicBezTo>
                  <a:lnTo>
                    <a:pt x="1" y="1404"/>
                  </a:lnTo>
                  <a:cubicBezTo>
                    <a:pt x="25" y="1917"/>
                    <a:pt x="451" y="2318"/>
                    <a:pt x="964" y="2318"/>
                  </a:cubicBezTo>
                  <a:cubicBezTo>
                    <a:pt x="1481" y="2318"/>
                    <a:pt x="1903" y="1917"/>
                    <a:pt x="1931" y="1404"/>
                  </a:cubicBezTo>
                  <a:lnTo>
                    <a:pt x="1931" y="1400"/>
                  </a:lnTo>
                  <a:lnTo>
                    <a:pt x="1931" y="964"/>
                  </a:lnTo>
                  <a:cubicBezTo>
                    <a:pt x="1931" y="823"/>
                    <a:pt x="1900" y="679"/>
                    <a:pt x="1840" y="553"/>
                  </a:cubicBezTo>
                  <a:cubicBezTo>
                    <a:pt x="1799" y="469"/>
                    <a:pt x="1730" y="434"/>
                    <a:pt x="1661" y="434"/>
                  </a:cubicBezTo>
                  <a:cubicBezTo>
                    <a:pt x="1527" y="434"/>
                    <a:pt x="1394" y="566"/>
                    <a:pt x="1471" y="728"/>
                  </a:cubicBezTo>
                  <a:cubicBezTo>
                    <a:pt x="1506" y="802"/>
                    <a:pt x="1523" y="883"/>
                    <a:pt x="1523" y="968"/>
                  </a:cubicBezTo>
                  <a:lnTo>
                    <a:pt x="1523" y="1400"/>
                  </a:lnTo>
                  <a:cubicBezTo>
                    <a:pt x="1523" y="1709"/>
                    <a:pt x="1274" y="1959"/>
                    <a:pt x="968" y="1959"/>
                  </a:cubicBezTo>
                  <a:cubicBezTo>
                    <a:pt x="658" y="1959"/>
                    <a:pt x="409" y="1709"/>
                    <a:pt x="409" y="1400"/>
                  </a:cubicBezTo>
                  <a:lnTo>
                    <a:pt x="409" y="968"/>
                  </a:lnTo>
                  <a:cubicBezTo>
                    <a:pt x="409" y="658"/>
                    <a:pt x="658" y="408"/>
                    <a:pt x="968" y="408"/>
                  </a:cubicBezTo>
                  <a:cubicBezTo>
                    <a:pt x="1080" y="408"/>
                    <a:pt x="1172" y="317"/>
                    <a:pt x="1172" y="204"/>
                  </a:cubicBezTo>
                  <a:cubicBezTo>
                    <a:pt x="1172" y="92"/>
                    <a:pt x="1080" y="1"/>
                    <a:pt x="96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5104;p65">
              <a:extLst>
                <a:ext uri="{FF2B5EF4-FFF2-40B4-BE49-F238E27FC236}">
                  <a16:creationId xmlns="" xmlns:a16="http://schemas.microsoft.com/office/drawing/2014/main" id="{90252D66-B5C7-437E-8DB5-EA20E48F301F}"/>
                </a:ext>
              </a:extLst>
            </p:cNvPr>
            <p:cNvSpPr/>
            <p:nvPr/>
          </p:nvSpPr>
          <p:spPr>
            <a:xfrm>
              <a:off x="2030406" y="1739580"/>
              <a:ext cx="25452" cy="16566"/>
            </a:xfrm>
            <a:custGeom>
              <a:avLst/>
              <a:gdLst/>
              <a:ahLst/>
              <a:cxnLst/>
              <a:rect l="l" t="t" r="r" b="b"/>
              <a:pathLst>
                <a:path w="971" h="632" extrusionOk="0">
                  <a:moveTo>
                    <a:pt x="295" y="1"/>
                  </a:moveTo>
                  <a:cubicBezTo>
                    <a:pt x="121" y="1"/>
                    <a:pt x="0" y="251"/>
                    <a:pt x="185" y="378"/>
                  </a:cubicBezTo>
                  <a:cubicBezTo>
                    <a:pt x="312" y="462"/>
                    <a:pt x="445" y="540"/>
                    <a:pt x="579" y="607"/>
                  </a:cubicBezTo>
                  <a:cubicBezTo>
                    <a:pt x="614" y="624"/>
                    <a:pt x="647" y="632"/>
                    <a:pt x="678" y="632"/>
                  </a:cubicBezTo>
                  <a:cubicBezTo>
                    <a:pt x="867" y="632"/>
                    <a:pt x="970" y="347"/>
                    <a:pt x="762" y="241"/>
                  </a:cubicBezTo>
                  <a:lnTo>
                    <a:pt x="762" y="241"/>
                  </a:lnTo>
                  <a:lnTo>
                    <a:pt x="762" y="244"/>
                  </a:lnTo>
                  <a:cubicBezTo>
                    <a:pt x="642" y="181"/>
                    <a:pt x="526" y="114"/>
                    <a:pt x="414" y="40"/>
                  </a:cubicBezTo>
                  <a:cubicBezTo>
                    <a:pt x="373" y="13"/>
                    <a:pt x="333" y="1"/>
                    <a:pt x="29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5105;p65">
              <a:extLst>
                <a:ext uri="{FF2B5EF4-FFF2-40B4-BE49-F238E27FC236}">
                  <a16:creationId xmlns="" xmlns:a16="http://schemas.microsoft.com/office/drawing/2014/main" id="{BA9F24A9-4FF5-46B5-9027-898740C810C2}"/>
                </a:ext>
              </a:extLst>
            </p:cNvPr>
            <p:cNvSpPr/>
            <p:nvPr/>
          </p:nvSpPr>
          <p:spPr>
            <a:xfrm>
              <a:off x="1995831" y="1693944"/>
              <a:ext cx="31167" cy="39607"/>
            </a:xfrm>
            <a:custGeom>
              <a:avLst/>
              <a:gdLst/>
              <a:ahLst/>
              <a:cxnLst/>
              <a:rect l="l" t="t" r="r" b="b"/>
              <a:pathLst>
                <a:path w="1189" h="1511" extrusionOk="0">
                  <a:moveTo>
                    <a:pt x="253" y="1"/>
                  </a:moveTo>
                  <a:cubicBezTo>
                    <a:pt x="128" y="1"/>
                    <a:pt x="1" y="111"/>
                    <a:pt x="55" y="269"/>
                  </a:cubicBezTo>
                  <a:cubicBezTo>
                    <a:pt x="213" y="695"/>
                    <a:pt x="449" y="1089"/>
                    <a:pt x="744" y="1437"/>
                  </a:cubicBezTo>
                  <a:cubicBezTo>
                    <a:pt x="789" y="1489"/>
                    <a:pt x="843" y="1510"/>
                    <a:pt x="895" y="1510"/>
                  </a:cubicBezTo>
                  <a:cubicBezTo>
                    <a:pt x="1048" y="1510"/>
                    <a:pt x="1188" y="1325"/>
                    <a:pt x="1057" y="1173"/>
                  </a:cubicBezTo>
                  <a:cubicBezTo>
                    <a:pt x="794" y="867"/>
                    <a:pt x="586" y="516"/>
                    <a:pt x="442" y="143"/>
                  </a:cubicBezTo>
                  <a:cubicBezTo>
                    <a:pt x="408" y="43"/>
                    <a:pt x="331" y="1"/>
                    <a:pt x="25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5106;p65">
              <a:extLst>
                <a:ext uri="{FF2B5EF4-FFF2-40B4-BE49-F238E27FC236}">
                  <a16:creationId xmlns="" xmlns:a16="http://schemas.microsoft.com/office/drawing/2014/main" id="{006EFB62-AC91-4330-857C-FA9625823C91}"/>
                </a:ext>
              </a:extLst>
            </p:cNvPr>
            <p:cNvSpPr/>
            <p:nvPr/>
          </p:nvSpPr>
          <p:spPr>
            <a:xfrm>
              <a:off x="2217065" y="1739580"/>
              <a:ext cx="25452" cy="16566"/>
            </a:xfrm>
            <a:custGeom>
              <a:avLst/>
              <a:gdLst/>
              <a:ahLst/>
              <a:cxnLst/>
              <a:rect l="l" t="t" r="r" b="b"/>
              <a:pathLst>
                <a:path w="971" h="632" extrusionOk="0">
                  <a:moveTo>
                    <a:pt x="676" y="1"/>
                  </a:moveTo>
                  <a:cubicBezTo>
                    <a:pt x="638" y="1"/>
                    <a:pt x="598" y="13"/>
                    <a:pt x="558" y="40"/>
                  </a:cubicBezTo>
                  <a:cubicBezTo>
                    <a:pt x="445" y="114"/>
                    <a:pt x="329" y="181"/>
                    <a:pt x="209" y="244"/>
                  </a:cubicBezTo>
                  <a:cubicBezTo>
                    <a:pt x="1" y="347"/>
                    <a:pt x="104" y="632"/>
                    <a:pt x="293" y="632"/>
                  </a:cubicBezTo>
                  <a:cubicBezTo>
                    <a:pt x="324" y="632"/>
                    <a:pt x="358" y="624"/>
                    <a:pt x="392" y="607"/>
                  </a:cubicBezTo>
                  <a:cubicBezTo>
                    <a:pt x="526" y="540"/>
                    <a:pt x="660" y="462"/>
                    <a:pt x="786" y="378"/>
                  </a:cubicBezTo>
                  <a:cubicBezTo>
                    <a:pt x="971" y="251"/>
                    <a:pt x="850" y="1"/>
                    <a:pt x="67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5107;p65">
              <a:extLst>
                <a:ext uri="{FF2B5EF4-FFF2-40B4-BE49-F238E27FC236}">
                  <a16:creationId xmlns="" xmlns:a16="http://schemas.microsoft.com/office/drawing/2014/main" id="{068AAB9D-980F-4650-B3D4-A18D60F355B9}"/>
                </a:ext>
              </a:extLst>
            </p:cNvPr>
            <p:cNvSpPr/>
            <p:nvPr/>
          </p:nvSpPr>
          <p:spPr>
            <a:xfrm>
              <a:off x="2245951" y="1693996"/>
              <a:ext cx="30642" cy="39502"/>
            </a:xfrm>
            <a:custGeom>
              <a:avLst/>
              <a:gdLst/>
              <a:ahLst/>
              <a:cxnLst/>
              <a:rect l="l" t="t" r="r" b="b"/>
              <a:pathLst>
                <a:path w="1169" h="1507" extrusionOk="0">
                  <a:moveTo>
                    <a:pt x="939" y="0"/>
                  </a:moveTo>
                  <a:cubicBezTo>
                    <a:pt x="854" y="0"/>
                    <a:pt x="774" y="54"/>
                    <a:pt x="746" y="141"/>
                  </a:cubicBezTo>
                  <a:cubicBezTo>
                    <a:pt x="602" y="517"/>
                    <a:pt x="394" y="865"/>
                    <a:pt x="131" y="1168"/>
                  </a:cubicBezTo>
                  <a:cubicBezTo>
                    <a:pt x="0" y="1322"/>
                    <a:pt x="137" y="1507"/>
                    <a:pt x="289" y="1507"/>
                  </a:cubicBezTo>
                  <a:cubicBezTo>
                    <a:pt x="341" y="1507"/>
                    <a:pt x="395" y="1485"/>
                    <a:pt x="440" y="1431"/>
                  </a:cubicBezTo>
                  <a:cubicBezTo>
                    <a:pt x="739" y="1087"/>
                    <a:pt x="971" y="693"/>
                    <a:pt x="1133" y="271"/>
                  </a:cubicBezTo>
                  <a:cubicBezTo>
                    <a:pt x="1168" y="162"/>
                    <a:pt x="1112" y="46"/>
                    <a:pt x="1003" y="11"/>
                  </a:cubicBezTo>
                  <a:cubicBezTo>
                    <a:pt x="982" y="4"/>
                    <a:pt x="960" y="0"/>
                    <a:pt x="93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5108;p65">
              <a:extLst>
                <a:ext uri="{FF2B5EF4-FFF2-40B4-BE49-F238E27FC236}">
                  <a16:creationId xmlns="" xmlns:a16="http://schemas.microsoft.com/office/drawing/2014/main" id="{69FEC705-09AE-4560-864B-477D15CD02A5}"/>
                </a:ext>
              </a:extLst>
            </p:cNvPr>
            <p:cNvSpPr/>
            <p:nvPr/>
          </p:nvSpPr>
          <p:spPr>
            <a:xfrm>
              <a:off x="2057745" y="1577036"/>
              <a:ext cx="26684" cy="17248"/>
            </a:xfrm>
            <a:custGeom>
              <a:avLst/>
              <a:gdLst/>
              <a:ahLst/>
              <a:cxnLst/>
              <a:rect l="l" t="t" r="r" b="b"/>
              <a:pathLst>
                <a:path w="1018" h="658" extrusionOk="0">
                  <a:moveTo>
                    <a:pt x="722" y="0"/>
                  </a:moveTo>
                  <a:cubicBezTo>
                    <a:pt x="692" y="0"/>
                    <a:pt x="660" y="8"/>
                    <a:pt x="626" y="24"/>
                  </a:cubicBezTo>
                  <a:cubicBezTo>
                    <a:pt x="471" y="102"/>
                    <a:pt x="317" y="190"/>
                    <a:pt x="172" y="281"/>
                  </a:cubicBezTo>
                  <a:cubicBezTo>
                    <a:pt x="0" y="394"/>
                    <a:pt x="77" y="657"/>
                    <a:pt x="281" y="657"/>
                  </a:cubicBezTo>
                  <a:cubicBezTo>
                    <a:pt x="320" y="657"/>
                    <a:pt x="359" y="647"/>
                    <a:pt x="390" y="626"/>
                  </a:cubicBezTo>
                  <a:cubicBezTo>
                    <a:pt x="524" y="538"/>
                    <a:pt x="665" y="460"/>
                    <a:pt x="809" y="390"/>
                  </a:cubicBezTo>
                  <a:cubicBezTo>
                    <a:pt x="1018" y="284"/>
                    <a:pt x="911" y="0"/>
                    <a:pt x="72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5109;p65">
              <a:extLst>
                <a:ext uri="{FF2B5EF4-FFF2-40B4-BE49-F238E27FC236}">
                  <a16:creationId xmlns="" xmlns:a16="http://schemas.microsoft.com/office/drawing/2014/main" id="{40E2E60F-40DF-4BCE-8BC1-2FA84E33CD47}"/>
                </a:ext>
              </a:extLst>
            </p:cNvPr>
            <p:cNvSpPr/>
            <p:nvPr/>
          </p:nvSpPr>
          <p:spPr>
            <a:xfrm>
              <a:off x="2091428" y="1591243"/>
              <a:ext cx="95597" cy="18716"/>
            </a:xfrm>
            <a:custGeom>
              <a:avLst/>
              <a:gdLst/>
              <a:ahLst/>
              <a:cxnLst/>
              <a:rect l="l" t="t" r="r" b="b"/>
              <a:pathLst>
                <a:path w="3647" h="714" extrusionOk="0">
                  <a:moveTo>
                    <a:pt x="1825" y="0"/>
                  </a:moveTo>
                  <a:cubicBezTo>
                    <a:pt x="1279" y="0"/>
                    <a:pt x="733" y="107"/>
                    <a:pt x="220" y="319"/>
                  </a:cubicBezTo>
                  <a:cubicBezTo>
                    <a:pt x="1" y="412"/>
                    <a:pt x="96" y="714"/>
                    <a:pt x="292" y="714"/>
                  </a:cubicBezTo>
                  <a:cubicBezTo>
                    <a:pt x="319" y="714"/>
                    <a:pt x="348" y="708"/>
                    <a:pt x="378" y="696"/>
                  </a:cubicBezTo>
                  <a:cubicBezTo>
                    <a:pt x="844" y="505"/>
                    <a:pt x="1336" y="409"/>
                    <a:pt x="1828" y="409"/>
                  </a:cubicBezTo>
                  <a:cubicBezTo>
                    <a:pt x="2318" y="409"/>
                    <a:pt x="2807" y="504"/>
                    <a:pt x="3269" y="696"/>
                  </a:cubicBezTo>
                  <a:cubicBezTo>
                    <a:pt x="3299" y="708"/>
                    <a:pt x="3328" y="714"/>
                    <a:pt x="3355" y="714"/>
                  </a:cubicBezTo>
                  <a:cubicBezTo>
                    <a:pt x="3551" y="714"/>
                    <a:pt x="3647" y="412"/>
                    <a:pt x="3427" y="319"/>
                  </a:cubicBezTo>
                  <a:lnTo>
                    <a:pt x="3431" y="319"/>
                  </a:lnTo>
                  <a:cubicBezTo>
                    <a:pt x="2917" y="107"/>
                    <a:pt x="2371" y="0"/>
                    <a:pt x="182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5110;p65">
              <a:extLst>
                <a:ext uri="{FF2B5EF4-FFF2-40B4-BE49-F238E27FC236}">
                  <a16:creationId xmlns="" xmlns:a16="http://schemas.microsoft.com/office/drawing/2014/main" id="{0E730ED6-26EE-4D44-BA8B-988DBC886560}"/>
                </a:ext>
              </a:extLst>
            </p:cNvPr>
            <p:cNvSpPr/>
            <p:nvPr/>
          </p:nvSpPr>
          <p:spPr>
            <a:xfrm>
              <a:off x="2194208" y="1577036"/>
              <a:ext cx="27156" cy="17326"/>
            </a:xfrm>
            <a:custGeom>
              <a:avLst/>
              <a:gdLst/>
              <a:ahLst/>
              <a:cxnLst/>
              <a:rect l="l" t="t" r="r" b="b"/>
              <a:pathLst>
                <a:path w="1036" h="661" extrusionOk="0">
                  <a:moveTo>
                    <a:pt x="296" y="0"/>
                  </a:moveTo>
                  <a:cubicBezTo>
                    <a:pt x="107" y="0"/>
                    <a:pt x="0" y="284"/>
                    <a:pt x="209" y="390"/>
                  </a:cubicBezTo>
                  <a:cubicBezTo>
                    <a:pt x="354" y="460"/>
                    <a:pt x="491" y="538"/>
                    <a:pt x="628" y="626"/>
                  </a:cubicBezTo>
                  <a:cubicBezTo>
                    <a:pt x="666" y="650"/>
                    <a:pt x="704" y="660"/>
                    <a:pt x="740" y="660"/>
                  </a:cubicBezTo>
                  <a:cubicBezTo>
                    <a:pt x="917" y="660"/>
                    <a:pt x="1036" y="404"/>
                    <a:pt x="846" y="281"/>
                  </a:cubicBezTo>
                  <a:cubicBezTo>
                    <a:pt x="698" y="190"/>
                    <a:pt x="547" y="102"/>
                    <a:pt x="392" y="24"/>
                  </a:cubicBezTo>
                  <a:cubicBezTo>
                    <a:pt x="359" y="8"/>
                    <a:pt x="326" y="0"/>
                    <a:pt x="29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5111;p65">
              <a:extLst>
                <a:ext uri="{FF2B5EF4-FFF2-40B4-BE49-F238E27FC236}">
                  <a16:creationId xmlns="" xmlns:a16="http://schemas.microsoft.com/office/drawing/2014/main" id="{2E0B9C78-A19F-4A0F-A94D-427355D84ED0}"/>
                </a:ext>
              </a:extLst>
            </p:cNvPr>
            <p:cNvSpPr/>
            <p:nvPr/>
          </p:nvSpPr>
          <p:spPr>
            <a:xfrm>
              <a:off x="2090956" y="1562750"/>
              <a:ext cx="96724" cy="16461"/>
            </a:xfrm>
            <a:custGeom>
              <a:avLst/>
              <a:gdLst/>
              <a:ahLst/>
              <a:cxnLst/>
              <a:rect l="l" t="t" r="r" b="b"/>
              <a:pathLst>
                <a:path w="3690" h="628" extrusionOk="0">
                  <a:moveTo>
                    <a:pt x="1845" y="1"/>
                  </a:moveTo>
                  <a:cubicBezTo>
                    <a:pt x="1304" y="1"/>
                    <a:pt x="764" y="75"/>
                    <a:pt x="238" y="225"/>
                  </a:cubicBezTo>
                  <a:cubicBezTo>
                    <a:pt x="0" y="295"/>
                    <a:pt x="74" y="628"/>
                    <a:pt x="290" y="628"/>
                  </a:cubicBezTo>
                  <a:cubicBezTo>
                    <a:pt x="310" y="628"/>
                    <a:pt x="332" y="625"/>
                    <a:pt x="354" y="619"/>
                  </a:cubicBezTo>
                  <a:cubicBezTo>
                    <a:pt x="841" y="478"/>
                    <a:pt x="1343" y="408"/>
                    <a:pt x="1845" y="408"/>
                  </a:cubicBezTo>
                  <a:cubicBezTo>
                    <a:pt x="2347" y="408"/>
                    <a:pt x="2849" y="478"/>
                    <a:pt x="3336" y="619"/>
                  </a:cubicBezTo>
                  <a:cubicBezTo>
                    <a:pt x="3358" y="625"/>
                    <a:pt x="3380" y="628"/>
                    <a:pt x="3400" y="628"/>
                  </a:cubicBezTo>
                  <a:cubicBezTo>
                    <a:pt x="3613" y="628"/>
                    <a:pt x="3690" y="295"/>
                    <a:pt x="3449" y="225"/>
                  </a:cubicBezTo>
                  <a:cubicBezTo>
                    <a:pt x="2925" y="75"/>
                    <a:pt x="2385" y="1"/>
                    <a:pt x="184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" name="Google Shape;15461;p65">
            <a:extLst>
              <a:ext uri="{FF2B5EF4-FFF2-40B4-BE49-F238E27FC236}">
                <a16:creationId xmlns="" xmlns:a16="http://schemas.microsoft.com/office/drawing/2014/main" id="{75E68919-8D21-4AA8-B75E-1EFDF3C92112}"/>
              </a:ext>
            </a:extLst>
          </p:cNvPr>
          <p:cNvGrpSpPr/>
          <p:nvPr/>
        </p:nvGrpSpPr>
        <p:grpSpPr>
          <a:xfrm>
            <a:off x="989021" y="1879569"/>
            <a:ext cx="379033" cy="336752"/>
            <a:chOff x="3034239" y="1980106"/>
            <a:chExt cx="379033" cy="336752"/>
          </a:xfrm>
        </p:grpSpPr>
        <p:sp>
          <p:nvSpPr>
            <p:cNvPr id="67" name="Google Shape;15462;p65">
              <a:extLst>
                <a:ext uri="{FF2B5EF4-FFF2-40B4-BE49-F238E27FC236}">
                  <a16:creationId xmlns="" xmlns:a16="http://schemas.microsoft.com/office/drawing/2014/main" id="{1E1A456A-4E48-4BB6-92D4-45190CDD2E79}"/>
                </a:ext>
              </a:extLst>
            </p:cNvPr>
            <p:cNvSpPr/>
            <p:nvPr/>
          </p:nvSpPr>
          <p:spPr>
            <a:xfrm>
              <a:off x="3085564" y="1991613"/>
              <a:ext cx="276463" cy="256647"/>
            </a:xfrm>
            <a:custGeom>
              <a:avLst/>
              <a:gdLst/>
              <a:ahLst/>
              <a:cxnLst/>
              <a:rect l="l" t="t" r="r" b="b"/>
              <a:pathLst>
                <a:path w="10547" h="9791" extrusionOk="0">
                  <a:moveTo>
                    <a:pt x="5272" y="1"/>
                  </a:moveTo>
                  <a:cubicBezTo>
                    <a:pt x="3952" y="1"/>
                    <a:pt x="3545" y="328"/>
                    <a:pt x="3049" y="328"/>
                  </a:cubicBezTo>
                  <a:cubicBezTo>
                    <a:pt x="2902" y="328"/>
                    <a:pt x="2748" y="299"/>
                    <a:pt x="2561" y="226"/>
                  </a:cubicBezTo>
                  <a:lnTo>
                    <a:pt x="303" y="226"/>
                  </a:lnTo>
                  <a:lnTo>
                    <a:pt x="1" y="5905"/>
                  </a:lnTo>
                  <a:cubicBezTo>
                    <a:pt x="191" y="8134"/>
                    <a:pt x="1573" y="9347"/>
                    <a:pt x="2666" y="9790"/>
                  </a:cubicBezTo>
                  <a:lnTo>
                    <a:pt x="7881" y="9790"/>
                  </a:lnTo>
                  <a:cubicBezTo>
                    <a:pt x="8975" y="9347"/>
                    <a:pt x="10357" y="8134"/>
                    <a:pt x="10547" y="5905"/>
                  </a:cubicBezTo>
                  <a:lnTo>
                    <a:pt x="10244" y="226"/>
                  </a:lnTo>
                  <a:lnTo>
                    <a:pt x="7983" y="226"/>
                  </a:lnTo>
                  <a:cubicBezTo>
                    <a:pt x="7797" y="299"/>
                    <a:pt x="7645" y="328"/>
                    <a:pt x="7499" y="328"/>
                  </a:cubicBezTo>
                  <a:cubicBezTo>
                    <a:pt x="7005" y="328"/>
                    <a:pt x="6595" y="1"/>
                    <a:pt x="5272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5463;p65">
              <a:extLst>
                <a:ext uri="{FF2B5EF4-FFF2-40B4-BE49-F238E27FC236}">
                  <a16:creationId xmlns="" xmlns:a16="http://schemas.microsoft.com/office/drawing/2014/main" id="{409AFACD-1E6B-484D-812A-F41B67824A8A}"/>
                </a:ext>
              </a:extLst>
            </p:cNvPr>
            <p:cNvSpPr/>
            <p:nvPr/>
          </p:nvSpPr>
          <p:spPr>
            <a:xfrm>
              <a:off x="3294818" y="1985637"/>
              <a:ext cx="112556" cy="182727"/>
            </a:xfrm>
            <a:custGeom>
              <a:avLst/>
              <a:gdLst/>
              <a:ahLst/>
              <a:cxnLst/>
              <a:rect l="l" t="t" r="r" b="b"/>
              <a:pathLst>
                <a:path w="4294" h="6971" extrusionOk="0">
                  <a:moveTo>
                    <a:pt x="1583" y="0"/>
                  </a:moveTo>
                  <a:cubicBezTo>
                    <a:pt x="904" y="0"/>
                    <a:pt x="0" y="454"/>
                    <a:pt x="0" y="454"/>
                  </a:cubicBezTo>
                  <a:cubicBezTo>
                    <a:pt x="2546" y="1213"/>
                    <a:pt x="1161" y="5141"/>
                    <a:pt x="2799" y="6836"/>
                  </a:cubicBezTo>
                  <a:cubicBezTo>
                    <a:pt x="2888" y="6928"/>
                    <a:pt x="3001" y="6971"/>
                    <a:pt x="3113" y="6971"/>
                  </a:cubicBezTo>
                  <a:cubicBezTo>
                    <a:pt x="3301" y="6971"/>
                    <a:pt x="3485" y="6852"/>
                    <a:pt x="3545" y="6650"/>
                  </a:cubicBezTo>
                  <a:cubicBezTo>
                    <a:pt x="3675" y="6221"/>
                    <a:pt x="3805" y="5546"/>
                    <a:pt x="3784" y="4575"/>
                  </a:cubicBezTo>
                  <a:cubicBezTo>
                    <a:pt x="3756" y="3249"/>
                    <a:pt x="4294" y="3165"/>
                    <a:pt x="4294" y="3165"/>
                  </a:cubicBezTo>
                  <a:cubicBezTo>
                    <a:pt x="4294" y="3165"/>
                    <a:pt x="3615" y="0"/>
                    <a:pt x="1583" y="0"/>
                  </a:cubicBezTo>
                  <a:close/>
                </a:path>
              </a:pathLst>
            </a:custGeom>
            <a:solidFill>
              <a:srgbClr val="5A7B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5464;p65">
              <a:extLst>
                <a:ext uri="{FF2B5EF4-FFF2-40B4-BE49-F238E27FC236}">
                  <a16:creationId xmlns="" xmlns:a16="http://schemas.microsoft.com/office/drawing/2014/main" id="{6FF9AED1-BF4E-4AF7-8BA5-B2D170EEE29D}"/>
                </a:ext>
              </a:extLst>
            </p:cNvPr>
            <p:cNvSpPr/>
            <p:nvPr/>
          </p:nvSpPr>
          <p:spPr>
            <a:xfrm>
              <a:off x="3140872" y="2098167"/>
              <a:ext cx="41521" cy="53316"/>
            </a:xfrm>
            <a:custGeom>
              <a:avLst/>
              <a:gdLst/>
              <a:ahLst/>
              <a:cxnLst/>
              <a:rect l="l" t="t" r="r" b="b"/>
              <a:pathLst>
                <a:path w="1584" h="2034" extrusionOk="0">
                  <a:moveTo>
                    <a:pt x="792" y="1"/>
                  </a:moveTo>
                  <a:cubicBezTo>
                    <a:pt x="356" y="1"/>
                    <a:pt x="1" y="352"/>
                    <a:pt x="1" y="792"/>
                  </a:cubicBezTo>
                  <a:lnTo>
                    <a:pt x="1" y="1242"/>
                  </a:lnTo>
                  <a:cubicBezTo>
                    <a:pt x="1" y="1678"/>
                    <a:pt x="356" y="2033"/>
                    <a:pt x="792" y="2033"/>
                  </a:cubicBezTo>
                  <a:cubicBezTo>
                    <a:pt x="1228" y="2033"/>
                    <a:pt x="1583" y="1678"/>
                    <a:pt x="1583" y="1242"/>
                  </a:cubicBezTo>
                  <a:lnTo>
                    <a:pt x="1583" y="792"/>
                  </a:lnTo>
                  <a:cubicBezTo>
                    <a:pt x="1583" y="352"/>
                    <a:pt x="1228" y="1"/>
                    <a:pt x="792" y="1"/>
                  </a:cubicBezTo>
                  <a:close/>
                </a:path>
              </a:pathLst>
            </a:custGeom>
            <a:solidFill>
              <a:srgbClr val="2E58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5465;p65">
              <a:extLst>
                <a:ext uri="{FF2B5EF4-FFF2-40B4-BE49-F238E27FC236}">
                  <a16:creationId xmlns="" xmlns:a16="http://schemas.microsoft.com/office/drawing/2014/main" id="{2A0D5ED6-6C02-4938-894D-BE08667D2412}"/>
                </a:ext>
              </a:extLst>
            </p:cNvPr>
            <p:cNvSpPr/>
            <p:nvPr/>
          </p:nvSpPr>
          <p:spPr>
            <a:xfrm>
              <a:off x="3158670" y="2098167"/>
              <a:ext cx="23722" cy="41521"/>
            </a:xfrm>
            <a:custGeom>
              <a:avLst/>
              <a:gdLst/>
              <a:ahLst/>
              <a:cxnLst/>
              <a:rect l="l" t="t" r="r" b="b"/>
              <a:pathLst>
                <a:path w="905" h="1584" extrusionOk="0">
                  <a:moveTo>
                    <a:pt x="113" y="1"/>
                  </a:moveTo>
                  <a:cubicBezTo>
                    <a:pt x="74" y="1"/>
                    <a:pt x="36" y="4"/>
                    <a:pt x="0" y="11"/>
                  </a:cubicBezTo>
                  <a:lnTo>
                    <a:pt x="0" y="1129"/>
                  </a:lnTo>
                  <a:cubicBezTo>
                    <a:pt x="0" y="1379"/>
                    <a:pt x="201" y="1583"/>
                    <a:pt x="451" y="1583"/>
                  </a:cubicBezTo>
                  <a:cubicBezTo>
                    <a:pt x="700" y="1583"/>
                    <a:pt x="904" y="1379"/>
                    <a:pt x="904" y="1129"/>
                  </a:cubicBezTo>
                  <a:lnTo>
                    <a:pt x="904" y="792"/>
                  </a:lnTo>
                  <a:cubicBezTo>
                    <a:pt x="904" y="356"/>
                    <a:pt x="549" y="1"/>
                    <a:pt x="113" y="1"/>
                  </a:cubicBezTo>
                  <a:close/>
                </a:path>
              </a:pathLst>
            </a:custGeom>
            <a:solidFill>
              <a:srgbClr val="577B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5466;p65">
              <a:extLst>
                <a:ext uri="{FF2B5EF4-FFF2-40B4-BE49-F238E27FC236}">
                  <a16:creationId xmlns="" xmlns:a16="http://schemas.microsoft.com/office/drawing/2014/main" id="{C8698BE9-FEDC-45B9-9185-D311A9EA1346}"/>
                </a:ext>
              </a:extLst>
            </p:cNvPr>
            <p:cNvSpPr/>
            <p:nvPr/>
          </p:nvSpPr>
          <p:spPr>
            <a:xfrm>
              <a:off x="3152668" y="2104065"/>
              <a:ext cx="17824" cy="17824"/>
            </a:xfrm>
            <a:custGeom>
              <a:avLst/>
              <a:gdLst/>
              <a:ahLst/>
              <a:cxnLst/>
              <a:rect l="l" t="t" r="r" b="b"/>
              <a:pathLst>
                <a:path w="680" h="680" extrusionOk="0">
                  <a:moveTo>
                    <a:pt x="342" y="1"/>
                  </a:moveTo>
                  <a:cubicBezTo>
                    <a:pt x="156" y="1"/>
                    <a:pt x="1" y="152"/>
                    <a:pt x="1" y="338"/>
                  </a:cubicBezTo>
                  <a:cubicBezTo>
                    <a:pt x="1" y="528"/>
                    <a:pt x="156" y="679"/>
                    <a:pt x="342" y="679"/>
                  </a:cubicBezTo>
                  <a:cubicBezTo>
                    <a:pt x="528" y="679"/>
                    <a:pt x="680" y="528"/>
                    <a:pt x="680" y="338"/>
                  </a:cubicBezTo>
                  <a:cubicBezTo>
                    <a:pt x="680" y="152"/>
                    <a:pt x="528" y="1"/>
                    <a:pt x="34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5467;p65">
              <a:extLst>
                <a:ext uri="{FF2B5EF4-FFF2-40B4-BE49-F238E27FC236}">
                  <a16:creationId xmlns="" xmlns:a16="http://schemas.microsoft.com/office/drawing/2014/main" id="{601DA17F-08B6-457F-A5CF-8284E97EFD99}"/>
                </a:ext>
              </a:extLst>
            </p:cNvPr>
            <p:cNvSpPr/>
            <p:nvPr/>
          </p:nvSpPr>
          <p:spPr>
            <a:xfrm>
              <a:off x="3265224" y="2098167"/>
              <a:ext cx="41494" cy="53316"/>
            </a:xfrm>
            <a:custGeom>
              <a:avLst/>
              <a:gdLst/>
              <a:ahLst/>
              <a:cxnLst/>
              <a:rect l="l" t="t" r="r" b="b"/>
              <a:pathLst>
                <a:path w="1583" h="2034" extrusionOk="0">
                  <a:moveTo>
                    <a:pt x="792" y="1"/>
                  </a:moveTo>
                  <a:cubicBezTo>
                    <a:pt x="356" y="1"/>
                    <a:pt x="0" y="352"/>
                    <a:pt x="0" y="792"/>
                  </a:cubicBezTo>
                  <a:lnTo>
                    <a:pt x="0" y="1242"/>
                  </a:lnTo>
                  <a:cubicBezTo>
                    <a:pt x="0" y="1678"/>
                    <a:pt x="356" y="2033"/>
                    <a:pt x="792" y="2033"/>
                  </a:cubicBezTo>
                  <a:cubicBezTo>
                    <a:pt x="1228" y="2033"/>
                    <a:pt x="1583" y="1678"/>
                    <a:pt x="1583" y="1242"/>
                  </a:cubicBezTo>
                  <a:lnTo>
                    <a:pt x="1583" y="792"/>
                  </a:lnTo>
                  <a:cubicBezTo>
                    <a:pt x="1583" y="352"/>
                    <a:pt x="1228" y="1"/>
                    <a:pt x="792" y="1"/>
                  </a:cubicBezTo>
                  <a:close/>
                </a:path>
              </a:pathLst>
            </a:custGeom>
            <a:solidFill>
              <a:srgbClr val="2E58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5468;p65">
              <a:extLst>
                <a:ext uri="{FF2B5EF4-FFF2-40B4-BE49-F238E27FC236}">
                  <a16:creationId xmlns="" xmlns:a16="http://schemas.microsoft.com/office/drawing/2014/main" id="{B9B54295-E95E-42D3-874C-7B8DA67E86F4}"/>
                </a:ext>
              </a:extLst>
            </p:cNvPr>
            <p:cNvSpPr/>
            <p:nvPr/>
          </p:nvSpPr>
          <p:spPr>
            <a:xfrm>
              <a:off x="3283022" y="2098167"/>
              <a:ext cx="23696" cy="41521"/>
            </a:xfrm>
            <a:custGeom>
              <a:avLst/>
              <a:gdLst/>
              <a:ahLst/>
              <a:cxnLst/>
              <a:rect l="l" t="t" r="r" b="b"/>
              <a:pathLst>
                <a:path w="904" h="1584" extrusionOk="0">
                  <a:moveTo>
                    <a:pt x="113" y="1"/>
                  </a:moveTo>
                  <a:cubicBezTo>
                    <a:pt x="74" y="1"/>
                    <a:pt x="35" y="4"/>
                    <a:pt x="0" y="11"/>
                  </a:cubicBezTo>
                  <a:lnTo>
                    <a:pt x="0" y="1129"/>
                  </a:lnTo>
                  <a:cubicBezTo>
                    <a:pt x="0" y="1379"/>
                    <a:pt x="201" y="1583"/>
                    <a:pt x="450" y="1583"/>
                  </a:cubicBezTo>
                  <a:cubicBezTo>
                    <a:pt x="700" y="1583"/>
                    <a:pt x="904" y="1379"/>
                    <a:pt x="904" y="1129"/>
                  </a:cubicBezTo>
                  <a:lnTo>
                    <a:pt x="904" y="792"/>
                  </a:lnTo>
                  <a:cubicBezTo>
                    <a:pt x="904" y="356"/>
                    <a:pt x="549" y="1"/>
                    <a:pt x="113" y="1"/>
                  </a:cubicBezTo>
                  <a:close/>
                </a:path>
              </a:pathLst>
            </a:custGeom>
            <a:solidFill>
              <a:srgbClr val="577B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5469;p65">
              <a:extLst>
                <a:ext uri="{FF2B5EF4-FFF2-40B4-BE49-F238E27FC236}">
                  <a16:creationId xmlns="" xmlns:a16="http://schemas.microsoft.com/office/drawing/2014/main" id="{946B52F5-9820-48A6-89E0-4A3054EE492A}"/>
                </a:ext>
              </a:extLst>
            </p:cNvPr>
            <p:cNvSpPr/>
            <p:nvPr/>
          </p:nvSpPr>
          <p:spPr>
            <a:xfrm>
              <a:off x="3277125" y="2104065"/>
              <a:ext cx="17720" cy="17824"/>
            </a:xfrm>
            <a:custGeom>
              <a:avLst/>
              <a:gdLst/>
              <a:ahLst/>
              <a:cxnLst/>
              <a:rect l="l" t="t" r="r" b="b"/>
              <a:pathLst>
                <a:path w="676" h="680" extrusionOk="0">
                  <a:moveTo>
                    <a:pt x="338" y="1"/>
                  </a:moveTo>
                  <a:cubicBezTo>
                    <a:pt x="151" y="1"/>
                    <a:pt x="0" y="152"/>
                    <a:pt x="0" y="338"/>
                  </a:cubicBezTo>
                  <a:cubicBezTo>
                    <a:pt x="0" y="528"/>
                    <a:pt x="151" y="679"/>
                    <a:pt x="338" y="679"/>
                  </a:cubicBezTo>
                  <a:cubicBezTo>
                    <a:pt x="524" y="679"/>
                    <a:pt x="675" y="528"/>
                    <a:pt x="675" y="338"/>
                  </a:cubicBezTo>
                  <a:cubicBezTo>
                    <a:pt x="675" y="152"/>
                    <a:pt x="524" y="1"/>
                    <a:pt x="3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15470;p65">
              <a:extLst>
                <a:ext uri="{FF2B5EF4-FFF2-40B4-BE49-F238E27FC236}">
                  <a16:creationId xmlns="" xmlns:a16="http://schemas.microsoft.com/office/drawing/2014/main" id="{2FFAC0A3-7F44-45B8-A4DB-87EE44D370D2}"/>
                </a:ext>
              </a:extLst>
            </p:cNvPr>
            <p:cNvSpPr/>
            <p:nvPr/>
          </p:nvSpPr>
          <p:spPr>
            <a:xfrm>
              <a:off x="3294897" y="1996253"/>
              <a:ext cx="97930" cy="172137"/>
            </a:xfrm>
            <a:custGeom>
              <a:avLst/>
              <a:gdLst/>
              <a:ahLst/>
              <a:cxnLst/>
              <a:rect l="l" t="t" r="r" b="b"/>
              <a:pathLst>
                <a:path w="3736" h="6567" extrusionOk="0">
                  <a:moveTo>
                    <a:pt x="488" y="0"/>
                  </a:moveTo>
                  <a:cubicBezTo>
                    <a:pt x="336" y="0"/>
                    <a:pt x="174" y="16"/>
                    <a:pt x="1" y="49"/>
                  </a:cubicBezTo>
                  <a:cubicBezTo>
                    <a:pt x="2543" y="808"/>
                    <a:pt x="1158" y="4736"/>
                    <a:pt x="2796" y="6435"/>
                  </a:cubicBezTo>
                  <a:cubicBezTo>
                    <a:pt x="2884" y="6525"/>
                    <a:pt x="2996" y="6566"/>
                    <a:pt x="3108" y="6566"/>
                  </a:cubicBezTo>
                  <a:cubicBezTo>
                    <a:pt x="3296" y="6566"/>
                    <a:pt x="3482" y="6448"/>
                    <a:pt x="3542" y="6245"/>
                  </a:cubicBezTo>
                  <a:cubicBezTo>
                    <a:pt x="3637" y="5921"/>
                    <a:pt x="3704" y="5587"/>
                    <a:pt x="3735" y="5250"/>
                  </a:cubicBezTo>
                  <a:cubicBezTo>
                    <a:pt x="3292" y="5032"/>
                    <a:pt x="2912" y="4325"/>
                    <a:pt x="2680" y="3126"/>
                  </a:cubicBezTo>
                  <a:cubicBezTo>
                    <a:pt x="2302" y="1179"/>
                    <a:pt x="1786" y="0"/>
                    <a:pt x="488" y="0"/>
                  </a:cubicBezTo>
                  <a:close/>
                </a:path>
              </a:pathLst>
            </a:custGeom>
            <a:solidFill>
              <a:srgbClr val="436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15471;p65">
              <a:extLst>
                <a:ext uri="{FF2B5EF4-FFF2-40B4-BE49-F238E27FC236}">
                  <a16:creationId xmlns="" xmlns:a16="http://schemas.microsoft.com/office/drawing/2014/main" id="{1D0FAC59-5DA2-4B1A-BE24-AE4D72653ECE}"/>
                </a:ext>
              </a:extLst>
            </p:cNvPr>
            <p:cNvSpPr/>
            <p:nvPr/>
          </p:nvSpPr>
          <p:spPr>
            <a:xfrm>
              <a:off x="3085564" y="1997511"/>
              <a:ext cx="97930" cy="250749"/>
            </a:xfrm>
            <a:custGeom>
              <a:avLst/>
              <a:gdLst/>
              <a:ahLst/>
              <a:cxnLst/>
              <a:rect l="l" t="t" r="r" b="b"/>
              <a:pathLst>
                <a:path w="3736" h="9566" extrusionOk="0">
                  <a:moveTo>
                    <a:pt x="303" y="1"/>
                  </a:moveTo>
                  <a:lnTo>
                    <a:pt x="1" y="5680"/>
                  </a:lnTo>
                  <a:cubicBezTo>
                    <a:pt x="191" y="7906"/>
                    <a:pt x="1573" y="9122"/>
                    <a:pt x="2666" y="9565"/>
                  </a:cubicBezTo>
                  <a:lnTo>
                    <a:pt x="3735" y="9565"/>
                  </a:lnTo>
                  <a:cubicBezTo>
                    <a:pt x="3735" y="9565"/>
                    <a:pt x="1858" y="8303"/>
                    <a:pt x="1545" y="6070"/>
                  </a:cubicBezTo>
                  <a:cubicBezTo>
                    <a:pt x="940" y="1731"/>
                    <a:pt x="2093" y="433"/>
                    <a:pt x="3085" y="103"/>
                  </a:cubicBezTo>
                  <a:lnTo>
                    <a:pt x="3085" y="103"/>
                  </a:lnTo>
                  <a:cubicBezTo>
                    <a:pt x="3077" y="103"/>
                    <a:pt x="3069" y="103"/>
                    <a:pt x="3060" y="103"/>
                  </a:cubicBezTo>
                  <a:cubicBezTo>
                    <a:pt x="2889" y="103"/>
                    <a:pt x="2719" y="68"/>
                    <a:pt x="2561" y="1"/>
                  </a:cubicBezTo>
                  <a:close/>
                </a:path>
              </a:pathLst>
            </a:custGeom>
            <a:solidFill>
              <a:srgbClr val="F4F7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15472;p65">
              <a:extLst>
                <a:ext uri="{FF2B5EF4-FFF2-40B4-BE49-F238E27FC236}">
                  <a16:creationId xmlns="" xmlns:a16="http://schemas.microsoft.com/office/drawing/2014/main" id="{25CC8921-D953-4C89-AEB0-95D75B269FF0}"/>
                </a:ext>
              </a:extLst>
            </p:cNvPr>
            <p:cNvSpPr/>
            <p:nvPr/>
          </p:nvSpPr>
          <p:spPr>
            <a:xfrm>
              <a:off x="3040216" y="1985637"/>
              <a:ext cx="112583" cy="182727"/>
            </a:xfrm>
            <a:custGeom>
              <a:avLst/>
              <a:gdLst/>
              <a:ahLst/>
              <a:cxnLst/>
              <a:rect l="l" t="t" r="r" b="b"/>
              <a:pathLst>
                <a:path w="4295" h="6971" extrusionOk="0">
                  <a:moveTo>
                    <a:pt x="2712" y="0"/>
                  </a:moveTo>
                  <a:cubicBezTo>
                    <a:pt x="680" y="0"/>
                    <a:pt x="1" y="3165"/>
                    <a:pt x="1" y="3165"/>
                  </a:cubicBezTo>
                  <a:cubicBezTo>
                    <a:pt x="1" y="3165"/>
                    <a:pt x="539" y="3249"/>
                    <a:pt x="511" y="4575"/>
                  </a:cubicBezTo>
                  <a:cubicBezTo>
                    <a:pt x="490" y="5546"/>
                    <a:pt x="620" y="6221"/>
                    <a:pt x="750" y="6650"/>
                  </a:cubicBezTo>
                  <a:cubicBezTo>
                    <a:pt x="809" y="6852"/>
                    <a:pt x="994" y="6971"/>
                    <a:pt x="1182" y="6971"/>
                  </a:cubicBezTo>
                  <a:cubicBezTo>
                    <a:pt x="1294" y="6971"/>
                    <a:pt x="1407" y="6928"/>
                    <a:pt x="1495" y="6836"/>
                  </a:cubicBezTo>
                  <a:cubicBezTo>
                    <a:pt x="3134" y="5141"/>
                    <a:pt x="1749" y="1213"/>
                    <a:pt x="4294" y="454"/>
                  </a:cubicBezTo>
                  <a:cubicBezTo>
                    <a:pt x="4294" y="454"/>
                    <a:pt x="3391" y="0"/>
                    <a:pt x="2712" y="0"/>
                  </a:cubicBezTo>
                  <a:close/>
                </a:path>
              </a:pathLst>
            </a:custGeom>
            <a:solidFill>
              <a:srgbClr val="5A7B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15473;p65">
              <a:extLst>
                <a:ext uri="{FF2B5EF4-FFF2-40B4-BE49-F238E27FC236}">
                  <a16:creationId xmlns="" xmlns:a16="http://schemas.microsoft.com/office/drawing/2014/main" id="{69A9620A-AFC7-41A8-8512-A008687A6938}"/>
                </a:ext>
              </a:extLst>
            </p:cNvPr>
            <p:cNvSpPr/>
            <p:nvPr/>
          </p:nvSpPr>
          <p:spPr>
            <a:xfrm>
              <a:off x="3040137" y="1985637"/>
              <a:ext cx="110643" cy="121311"/>
            </a:xfrm>
            <a:custGeom>
              <a:avLst/>
              <a:gdLst/>
              <a:ahLst/>
              <a:cxnLst/>
              <a:rect l="l" t="t" r="r" b="b"/>
              <a:pathLst>
                <a:path w="4221" h="4628" extrusionOk="0">
                  <a:moveTo>
                    <a:pt x="2712" y="0"/>
                  </a:moveTo>
                  <a:cubicBezTo>
                    <a:pt x="679" y="0"/>
                    <a:pt x="0" y="3165"/>
                    <a:pt x="0" y="3165"/>
                  </a:cubicBezTo>
                  <a:cubicBezTo>
                    <a:pt x="0" y="3165"/>
                    <a:pt x="538" y="3249"/>
                    <a:pt x="510" y="4579"/>
                  </a:cubicBezTo>
                  <a:lnTo>
                    <a:pt x="510" y="4628"/>
                  </a:lnTo>
                  <a:cubicBezTo>
                    <a:pt x="1488" y="919"/>
                    <a:pt x="2860" y="308"/>
                    <a:pt x="3655" y="308"/>
                  </a:cubicBezTo>
                  <a:cubicBezTo>
                    <a:pt x="3918" y="308"/>
                    <a:pt x="4118" y="375"/>
                    <a:pt x="4220" y="419"/>
                  </a:cubicBezTo>
                  <a:cubicBezTo>
                    <a:pt x="3988" y="310"/>
                    <a:pt x="3274" y="0"/>
                    <a:pt x="2712" y="0"/>
                  </a:cubicBezTo>
                  <a:close/>
                </a:path>
              </a:pathLst>
            </a:custGeom>
            <a:solidFill>
              <a:srgbClr val="436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15474;p65">
              <a:extLst>
                <a:ext uri="{FF2B5EF4-FFF2-40B4-BE49-F238E27FC236}">
                  <a16:creationId xmlns="" xmlns:a16="http://schemas.microsoft.com/office/drawing/2014/main" id="{AF8AEE4F-88A3-4210-B4F7-DD38A8AFE9A6}"/>
                </a:ext>
              </a:extLst>
            </p:cNvPr>
            <p:cNvSpPr/>
            <p:nvPr/>
          </p:nvSpPr>
          <p:spPr>
            <a:xfrm>
              <a:off x="3158670" y="2204721"/>
              <a:ext cx="130276" cy="94784"/>
            </a:xfrm>
            <a:custGeom>
              <a:avLst/>
              <a:gdLst/>
              <a:ahLst/>
              <a:cxnLst/>
              <a:rect l="l" t="t" r="r" b="b"/>
              <a:pathLst>
                <a:path w="4970" h="3616" extrusionOk="0">
                  <a:moveTo>
                    <a:pt x="2483" y="1"/>
                  </a:moveTo>
                  <a:cubicBezTo>
                    <a:pt x="1112" y="1"/>
                    <a:pt x="0" y="813"/>
                    <a:pt x="0" y="1808"/>
                  </a:cubicBezTo>
                  <a:cubicBezTo>
                    <a:pt x="0" y="2807"/>
                    <a:pt x="1112" y="3616"/>
                    <a:pt x="2483" y="3616"/>
                  </a:cubicBezTo>
                  <a:cubicBezTo>
                    <a:pt x="3858" y="3616"/>
                    <a:pt x="4969" y="2807"/>
                    <a:pt x="4969" y="1808"/>
                  </a:cubicBezTo>
                  <a:cubicBezTo>
                    <a:pt x="4969" y="813"/>
                    <a:pt x="3858" y="1"/>
                    <a:pt x="2483" y="1"/>
                  </a:cubicBezTo>
                  <a:close/>
                </a:path>
              </a:pathLst>
            </a:custGeom>
            <a:solidFill>
              <a:srgbClr val="8EA5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15475;p65">
              <a:extLst>
                <a:ext uri="{FF2B5EF4-FFF2-40B4-BE49-F238E27FC236}">
                  <a16:creationId xmlns="" xmlns:a16="http://schemas.microsoft.com/office/drawing/2014/main" id="{A9FC14A9-E1BD-4508-AEF4-B4DDA0D09412}"/>
                </a:ext>
              </a:extLst>
            </p:cNvPr>
            <p:cNvSpPr/>
            <p:nvPr/>
          </p:nvSpPr>
          <p:spPr>
            <a:xfrm>
              <a:off x="3194162" y="2252113"/>
              <a:ext cx="59293" cy="59293"/>
            </a:xfrm>
            <a:custGeom>
              <a:avLst/>
              <a:gdLst/>
              <a:ahLst/>
              <a:cxnLst/>
              <a:rect l="l" t="t" r="r" b="b"/>
              <a:pathLst>
                <a:path w="2262" h="2262" extrusionOk="0">
                  <a:moveTo>
                    <a:pt x="0" y="0"/>
                  </a:moveTo>
                  <a:lnTo>
                    <a:pt x="0" y="1132"/>
                  </a:lnTo>
                  <a:cubicBezTo>
                    <a:pt x="0" y="1755"/>
                    <a:pt x="507" y="2261"/>
                    <a:pt x="1129" y="2261"/>
                  </a:cubicBezTo>
                  <a:cubicBezTo>
                    <a:pt x="1755" y="2261"/>
                    <a:pt x="2261" y="1755"/>
                    <a:pt x="2261" y="1132"/>
                  </a:cubicBezTo>
                  <a:lnTo>
                    <a:pt x="2261" y="0"/>
                  </a:lnTo>
                  <a:close/>
                </a:path>
              </a:pathLst>
            </a:custGeom>
            <a:solidFill>
              <a:srgbClr val="9DB0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15476;p65">
              <a:extLst>
                <a:ext uri="{FF2B5EF4-FFF2-40B4-BE49-F238E27FC236}">
                  <a16:creationId xmlns="" xmlns:a16="http://schemas.microsoft.com/office/drawing/2014/main" id="{A9C492FB-CE5B-4678-8B51-BD0878A7F973}"/>
                </a:ext>
              </a:extLst>
            </p:cNvPr>
            <p:cNvSpPr/>
            <p:nvPr/>
          </p:nvSpPr>
          <p:spPr>
            <a:xfrm>
              <a:off x="3194162" y="2252113"/>
              <a:ext cx="59293" cy="29148"/>
            </a:xfrm>
            <a:custGeom>
              <a:avLst/>
              <a:gdLst/>
              <a:ahLst/>
              <a:cxnLst/>
              <a:rect l="l" t="t" r="r" b="b"/>
              <a:pathLst>
                <a:path w="2262" h="1112" extrusionOk="0">
                  <a:moveTo>
                    <a:pt x="0" y="0"/>
                  </a:moveTo>
                  <a:lnTo>
                    <a:pt x="0" y="1111"/>
                  </a:lnTo>
                  <a:cubicBezTo>
                    <a:pt x="401" y="1069"/>
                    <a:pt x="788" y="936"/>
                    <a:pt x="1129" y="725"/>
                  </a:cubicBezTo>
                  <a:cubicBezTo>
                    <a:pt x="1474" y="936"/>
                    <a:pt x="1861" y="1069"/>
                    <a:pt x="2261" y="1111"/>
                  </a:cubicBezTo>
                  <a:lnTo>
                    <a:pt x="2261" y="0"/>
                  </a:lnTo>
                  <a:close/>
                </a:path>
              </a:pathLst>
            </a:custGeom>
            <a:solidFill>
              <a:srgbClr val="7D97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15477;p65">
              <a:extLst>
                <a:ext uri="{FF2B5EF4-FFF2-40B4-BE49-F238E27FC236}">
                  <a16:creationId xmlns="" xmlns:a16="http://schemas.microsoft.com/office/drawing/2014/main" id="{104C0BCD-0F4A-4E53-9A3A-9D3161A7E672}"/>
                </a:ext>
              </a:extLst>
            </p:cNvPr>
            <p:cNvSpPr/>
            <p:nvPr/>
          </p:nvSpPr>
          <p:spPr>
            <a:xfrm>
              <a:off x="3140872" y="2198823"/>
              <a:ext cx="165846" cy="65190"/>
            </a:xfrm>
            <a:custGeom>
              <a:avLst/>
              <a:gdLst/>
              <a:ahLst/>
              <a:cxnLst/>
              <a:rect l="l" t="t" r="r" b="b"/>
              <a:pathLst>
                <a:path w="6327" h="2487" extrusionOk="0">
                  <a:moveTo>
                    <a:pt x="1696" y="1"/>
                  </a:moveTo>
                  <a:cubicBezTo>
                    <a:pt x="757" y="1"/>
                    <a:pt x="1" y="556"/>
                    <a:pt x="1" y="1245"/>
                  </a:cubicBezTo>
                  <a:cubicBezTo>
                    <a:pt x="1" y="1931"/>
                    <a:pt x="757" y="2487"/>
                    <a:pt x="1696" y="2487"/>
                  </a:cubicBezTo>
                  <a:cubicBezTo>
                    <a:pt x="2167" y="2487"/>
                    <a:pt x="2592" y="2346"/>
                    <a:pt x="2898" y="2118"/>
                  </a:cubicBezTo>
                  <a:cubicBezTo>
                    <a:pt x="2977" y="2060"/>
                    <a:pt x="3071" y="2031"/>
                    <a:pt x="3163" y="2031"/>
                  </a:cubicBezTo>
                  <a:cubicBezTo>
                    <a:pt x="3256" y="2031"/>
                    <a:pt x="3348" y="2060"/>
                    <a:pt x="3426" y="2118"/>
                  </a:cubicBezTo>
                  <a:cubicBezTo>
                    <a:pt x="3735" y="2346"/>
                    <a:pt x="4161" y="2487"/>
                    <a:pt x="4632" y="2487"/>
                  </a:cubicBezTo>
                  <a:cubicBezTo>
                    <a:pt x="5567" y="2487"/>
                    <a:pt x="6327" y="1931"/>
                    <a:pt x="6327" y="1245"/>
                  </a:cubicBezTo>
                  <a:cubicBezTo>
                    <a:pt x="6327" y="556"/>
                    <a:pt x="5567" y="1"/>
                    <a:pt x="4632" y="1"/>
                  </a:cubicBezTo>
                  <a:close/>
                </a:path>
              </a:pathLst>
            </a:custGeom>
            <a:solidFill>
              <a:srgbClr val="ADBE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15478;p65">
              <a:extLst>
                <a:ext uri="{FF2B5EF4-FFF2-40B4-BE49-F238E27FC236}">
                  <a16:creationId xmlns="" xmlns:a16="http://schemas.microsoft.com/office/drawing/2014/main" id="{F27B7706-779C-4E77-A72E-18EF7E0487F5}"/>
                </a:ext>
              </a:extLst>
            </p:cNvPr>
            <p:cNvSpPr/>
            <p:nvPr/>
          </p:nvSpPr>
          <p:spPr>
            <a:xfrm>
              <a:off x="3188264" y="2175127"/>
              <a:ext cx="71088" cy="50013"/>
            </a:xfrm>
            <a:custGeom>
              <a:avLst/>
              <a:gdLst/>
              <a:ahLst/>
              <a:cxnLst/>
              <a:rect l="l" t="t" r="r" b="b"/>
              <a:pathLst>
                <a:path w="2712" h="1908" extrusionOk="0">
                  <a:moveTo>
                    <a:pt x="1354" y="1"/>
                  </a:moveTo>
                  <a:cubicBezTo>
                    <a:pt x="609" y="1"/>
                    <a:pt x="0" y="405"/>
                    <a:pt x="4" y="905"/>
                  </a:cubicBezTo>
                  <a:cubicBezTo>
                    <a:pt x="4" y="1386"/>
                    <a:pt x="573" y="1640"/>
                    <a:pt x="985" y="1826"/>
                  </a:cubicBezTo>
                  <a:cubicBezTo>
                    <a:pt x="1103" y="1880"/>
                    <a:pt x="1229" y="1908"/>
                    <a:pt x="1356" y="1908"/>
                  </a:cubicBezTo>
                  <a:cubicBezTo>
                    <a:pt x="1483" y="1908"/>
                    <a:pt x="1611" y="1880"/>
                    <a:pt x="1730" y="1826"/>
                  </a:cubicBezTo>
                  <a:cubicBezTo>
                    <a:pt x="2138" y="1640"/>
                    <a:pt x="2711" y="1386"/>
                    <a:pt x="2711" y="905"/>
                  </a:cubicBezTo>
                  <a:cubicBezTo>
                    <a:pt x="2711" y="405"/>
                    <a:pt x="2103" y="1"/>
                    <a:pt x="1354" y="1"/>
                  </a:cubicBezTo>
                  <a:close/>
                </a:path>
              </a:pathLst>
            </a:custGeom>
            <a:solidFill>
              <a:srgbClr val="577B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15479;p65">
              <a:extLst>
                <a:ext uri="{FF2B5EF4-FFF2-40B4-BE49-F238E27FC236}">
                  <a16:creationId xmlns="" xmlns:a16="http://schemas.microsoft.com/office/drawing/2014/main" id="{02B4297B-9FF4-4F2A-A967-DB653023FB37}"/>
                </a:ext>
              </a:extLst>
            </p:cNvPr>
            <p:cNvSpPr/>
            <p:nvPr/>
          </p:nvSpPr>
          <p:spPr>
            <a:xfrm>
              <a:off x="3188264" y="2176988"/>
              <a:ext cx="52661" cy="48179"/>
            </a:xfrm>
            <a:custGeom>
              <a:avLst/>
              <a:gdLst/>
              <a:ahLst/>
              <a:cxnLst/>
              <a:rect l="l" t="t" r="r" b="b"/>
              <a:pathLst>
                <a:path w="2009" h="1838" extrusionOk="0">
                  <a:moveTo>
                    <a:pt x="841" y="0"/>
                  </a:moveTo>
                  <a:lnTo>
                    <a:pt x="841" y="0"/>
                  </a:lnTo>
                  <a:cubicBezTo>
                    <a:pt x="348" y="134"/>
                    <a:pt x="0" y="457"/>
                    <a:pt x="0" y="834"/>
                  </a:cubicBezTo>
                  <a:cubicBezTo>
                    <a:pt x="0" y="1319"/>
                    <a:pt x="570" y="1569"/>
                    <a:pt x="981" y="1758"/>
                  </a:cubicBezTo>
                  <a:cubicBezTo>
                    <a:pt x="1099" y="1811"/>
                    <a:pt x="1227" y="1838"/>
                    <a:pt x="1354" y="1838"/>
                  </a:cubicBezTo>
                  <a:cubicBezTo>
                    <a:pt x="1482" y="1838"/>
                    <a:pt x="1609" y="1811"/>
                    <a:pt x="1727" y="1758"/>
                  </a:cubicBezTo>
                  <a:cubicBezTo>
                    <a:pt x="1815" y="1716"/>
                    <a:pt x="1913" y="1674"/>
                    <a:pt x="2008" y="1625"/>
                  </a:cubicBezTo>
                  <a:cubicBezTo>
                    <a:pt x="1453" y="1526"/>
                    <a:pt x="735" y="1161"/>
                    <a:pt x="672" y="587"/>
                  </a:cubicBezTo>
                  <a:cubicBezTo>
                    <a:pt x="640" y="303"/>
                    <a:pt x="841" y="0"/>
                    <a:pt x="841" y="0"/>
                  </a:cubicBezTo>
                  <a:close/>
                </a:path>
              </a:pathLst>
            </a:custGeom>
            <a:solidFill>
              <a:srgbClr val="2E58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15480;p65">
              <a:extLst>
                <a:ext uri="{FF2B5EF4-FFF2-40B4-BE49-F238E27FC236}">
                  <a16:creationId xmlns="" xmlns:a16="http://schemas.microsoft.com/office/drawing/2014/main" id="{08EE105B-713B-4B41-85ED-4F81EA81A88A}"/>
                </a:ext>
              </a:extLst>
            </p:cNvPr>
            <p:cNvSpPr/>
            <p:nvPr/>
          </p:nvSpPr>
          <p:spPr>
            <a:xfrm>
              <a:off x="3259693" y="2092636"/>
              <a:ext cx="52556" cy="64378"/>
            </a:xfrm>
            <a:custGeom>
              <a:avLst/>
              <a:gdLst/>
              <a:ahLst/>
              <a:cxnLst/>
              <a:rect l="l" t="t" r="r" b="b"/>
              <a:pathLst>
                <a:path w="2005" h="2456" extrusionOk="0">
                  <a:moveTo>
                    <a:pt x="1003" y="1"/>
                  </a:moveTo>
                  <a:cubicBezTo>
                    <a:pt x="451" y="1"/>
                    <a:pt x="1" y="447"/>
                    <a:pt x="1" y="1003"/>
                  </a:cubicBezTo>
                  <a:lnTo>
                    <a:pt x="1" y="1453"/>
                  </a:lnTo>
                  <a:cubicBezTo>
                    <a:pt x="1" y="2009"/>
                    <a:pt x="451" y="2455"/>
                    <a:pt x="1003" y="2455"/>
                  </a:cubicBezTo>
                  <a:cubicBezTo>
                    <a:pt x="1555" y="2455"/>
                    <a:pt x="2005" y="2009"/>
                    <a:pt x="2005" y="1453"/>
                  </a:cubicBezTo>
                  <a:lnTo>
                    <a:pt x="2005" y="1003"/>
                  </a:lnTo>
                  <a:cubicBezTo>
                    <a:pt x="2005" y="852"/>
                    <a:pt x="1973" y="708"/>
                    <a:pt x="1910" y="574"/>
                  </a:cubicBezTo>
                  <a:cubicBezTo>
                    <a:pt x="1872" y="497"/>
                    <a:pt x="1794" y="452"/>
                    <a:pt x="1714" y="452"/>
                  </a:cubicBezTo>
                  <a:cubicBezTo>
                    <a:pt x="1684" y="452"/>
                    <a:pt x="1654" y="458"/>
                    <a:pt x="1625" y="472"/>
                  </a:cubicBezTo>
                  <a:cubicBezTo>
                    <a:pt x="1520" y="521"/>
                    <a:pt x="1477" y="648"/>
                    <a:pt x="1527" y="753"/>
                  </a:cubicBezTo>
                  <a:cubicBezTo>
                    <a:pt x="1562" y="831"/>
                    <a:pt x="1583" y="915"/>
                    <a:pt x="1583" y="1003"/>
                  </a:cubicBezTo>
                  <a:lnTo>
                    <a:pt x="1583" y="1453"/>
                  </a:lnTo>
                  <a:cubicBezTo>
                    <a:pt x="1583" y="1773"/>
                    <a:pt x="1323" y="2033"/>
                    <a:pt x="1003" y="2033"/>
                  </a:cubicBezTo>
                  <a:cubicBezTo>
                    <a:pt x="683" y="2033"/>
                    <a:pt x="422" y="1773"/>
                    <a:pt x="422" y="1453"/>
                  </a:cubicBezTo>
                  <a:lnTo>
                    <a:pt x="422" y="1003"/>
                  </a:lnTo>
                  <a:cubicBezTo>
                    <a:pt x="422" y="683"/>
                    <a:pt x="683" y="423"/>
                    <a:pt x="1003" y="423"/>
                  </a:cubicBezTo>
                  <a:cubicBezTo>
                    <a:pt x="1119" y="423"/>
                    <a:pt x="1214" y="328"/>
                    <a:pt x="1214" y="212"/>
                  </a:cubicBezTo>
                  <a:cubicBezTo>
                    <a:pt x="1214" y="96"/>
                    <a:pt x="1119" y="1"/>
                    <a:pt x="100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15481;p65">
              <a:extLst>
                <a:ext uri="{FF2B5EF4-FFF2-40B4-BE49-F238E27FC236}">
                  <a16:creationId xmlns="" xmlns:a16="http://schemas.microsoft.com/office/drawing/2014/main" id="{15A90D24-A159-46A0-9F2C-64B970F87D79}"/>
                </a:ext>
              </a:extLst>
            </p:cNvPr>
            <p:cNvSpPr/>
            <p:nvPr/>
          </p:nvSpPr>
          <p:spPr>
            <a:xfrm>
              <a:off x="3135341" y="2092636"/>
              <a:ext cx="52582" cy="64378"/>
            </a:xfrm>
            <a:custGeom>
              <a:avLst/>
              <a:gdLst/>
              <a:ahLst/>
              <a:cxnLst/>
              <a:rect l="l" t="t" r="r" b="b"/>
              <a:pathLst>
                <a:path w="2006" h="2456" extrusionOk="0">
                  <a:moveTo>
                    <a:pt x="1003" y="1"/>
                  </a:moveTo>
                  <a:cubicBezTo>
                    <a:pt x="451" y="1"/>
                    <a:pt x="1" y="447"/>
                    <a:pt x="1" y="1003"/>
                  </a:cubicBezTo>
                  <a:lnTo>
                    <a:pt x="1" y="1453"/>
                  </a:lnTo>
                  <a:cubicBezTo>
                    <a:pt x="1" y="2009"/>
                    <a:pt x="447" y="2455"/>
                    <a:pt x="1003" y="2455"/>
                  </a:cubicBezTo>
                  <a:cubicBezTo>
                    <a:pt x="1555" y="2455"/>
                    <a:pt x="2005" y="2009"/>
                    <a:pt x="2005" y="1453"/>
                  </a:cubicBezTo>
                  <a:lnTo>
                    <a:pt x="2005" y="1003"/>
                  </a:lnTo>
                  <a:cubicBezTo>
                    <a:pt x="2005" y="852"/>
                    <a:pt x="1974" y="708"/>
                    <a:pt x="1907" y="574"/>
                  </a:cubicBezTo>
                  <a:cubicBezTo>
                    <a:pt x="1871" y="497"/>
                    <a:pt x="1794" y="452"/>
                    <a:pt x="1715" y="452"/>
                  </a:cubicBezTo>
                  <a:cubicBezTo>
                    <a:pt x="1685" y="452"/>
                    <a:pt x="1654" y="458"/>
                    <a:pt x="1625" y="472"/>
                  </a:cubicBezTo>
                  <a:cubicBezTo>
                    <a:pt x="1520" y="521"/>
                    <a:pt x="1474" y="648"/>
                    <a:pt x="1527" y="753"/>
                  </a:cubicBezTo>
                  <a:cubicBezTo>
                    <a:pt x="1562" y="831"/>
                    <a:pt x="1583" y="915"/>
                    <a:pt x="1583" y="1003"/>
                  </a:cubicBezTo>
                  <a:lnTo>
                    <a:pt x="1583" y="1453"/>
                  </a:lnTo>
                  <a:cubicBezTo>
                    <a:pt x="1583" y="1773"/>
                    <a:pt x="1323" y="2033"/>
                    <a:pt x="1003" y="2033"/>
                  </a:cubicBezTo>
                  <a:cubicBezTo>
                    <a:pt x="683" y="2033"/>
                    <a:pt x="423" y="1773"/>
                    <a:pt x="423" y="1453"/>
                  </a:cubicBezTo>
                  <a:lnTo>
                    <a:pt x="423" y="1003"/>
                  </a:lnTo>
                  <a:cubicBezTo>
                    <a:pt x="423" y="683"/>
                    <a:pt x="683" y="423"/>
                    <a:pt x="1003" y="423"/>
                  </a:cubicBezTo>
                  <a:cubicBezTo>
                    <a:pt x="1119" y="423"/>
                    <a:pt x="1214" y="328"/>
                    <a:pt x="1214" y="212"/>
                  </a:cubicBezTo>
                  <a:cubicBezTo>
                    <a:pt x="1214" y="96"/>
                    <a:pt x="1119" y="1"/>
                    <a:pt x="100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15482;p65">
              <a:extLst>
                <a:ext uri="{FF2B5EF4-FFF2-40B4-BE49-F238E27FC236}">
                  <a16:creationId xmlns="" xmlns:a16="http://schemas.microsoft.com/office/drawing/2014/main" id="{432DFF76-4ACE-4896-A383-833EB22EF681}"/>
                </a:ext>
              </a:extLst>
            </p:cNvPr>
            <p:cNvSpPr/>
            <p:nvPr/>
          </p:nvSpPr>
          <p:spPr>
            <a:xfrm>
              <a:off x="3034239" y="1980106"/>
              <a:ext cx="379033" cy="336752"/>
            </a:xfrm>
            <a:custGeom>
              <a:avLst/>
              <a:gdLst/>
              <a:ahLst/>
              <a:cxnLst/>
              <a:rect l="l" t="t" r="r" b="b"/>
              <a:pathLst>
                <a:path w="14460" h="12847" extrusionOk="0">
                  <a:moveTo>
                    <a:pt x="2940" y="422"/>
                  </a:moveTo>
                  <a:cubicBezTo>
                    <a:pt x="3274" y="422"/>
                    <a:pt x="3675" y="545"/>
                    <a:pt x="3977" y="661"/>
                  </a:cubicBezTo>
                  <a:cubicBezTo>
                    <a:pt x="2842" y="1284"/>
                    <a:pt x="2673" y="2666"/>
                    <a:pt x="2508" y="4002"/>
                  </a:cubicBezTo>
                  <a:cubicBezTo>
                    <a:pt x="2370" y="5092"/>
                    <a:pt x="2233" y="6217"/>
                    <a:pt x="1572" y="6903"/>
                  </a:cubicBezTo>
                  <a:cubicBezTo>
                    <a:pt x="1530" y="6948"/>
                    <a:pt x="1472" y="6971"/>
                    <a:pt x="1414" y="6971"/>
                  </a:cubicBezTo>
                  <a:cubicBezTo>
                    <a:pt x="1394" y="6971"/>
                    <a:pt x="1374" y="6968"/>
                    <a:pt x="1354" y="6963"/>
                  </a:cubicBezTo>
                  <a:cubicBezTo>
                    <a:pt x="1270" y="6945"/>
                    <a:pt x="1203" y="6882"/>
                    <a:pt x="1178" y="6797"/>
                  </a:cubicBezTo>
                  <a:cubicBezTo>
                    <a:pt x="1062" y="6414"/>
                    <a:pt x="929" y="5757"/>
                    <a:pt x="950" y="4793"/>
                  </a:cubicBezTo>
                  <a:cubicBezTo>
                    <a:pt x="971" y="3805"/>
                    <a:pt x="686" y="3415"/>
                    <a:pt x="475" y="3263"/>
                  </a:cubicBezTo>
                  <a:cubicBezTo>
                    <a:pt x="640" y="2648"/>
                    <a:pt x="1347" y="422"/>
                    <a:pt x="2940" y="422"/>
                  </a:cubicBezTo>
                  <a:close/>
                  <a:moveTo>
                    <a:pt x="7230" y="7655"/>
                  </a:moveTo>
                  <a:cubicBezTo>
                    <a:pt x="7849" y="7655"/>
                    <a:pt x="8376" y="7968"/>
                    <a:pt x="8376" y="8345"/>
                  </a:cubicBezTo>
                  <a:lnTo>
                    <a:pt x="8376" y="8348"/>
                  </a:lnTo>
                  <a:cubicBezTo>
                    <a:pt x="8376" y="8686"/>
                    <a:pt x="7888" y="8907"/>
                    <a:pt x="7533" y="9069"/>
                  </a:cubicBezTo>
                  <a:lnTo>
                    <a:pt x="7518" y="9076"/>
                  </a:lnTo>
                  <a:cubicBezTo>
                    <a:pt x="7427" y="9118"/>
                    <a:pt x="7329" y="9139"/>
                    <a:pt x="7232" y="9139"/>
                  </a:cubicBezTo>
                  <a:cubicBezTo>
                    <a:pt x="7134" y="9139"/>
                    <a:pt x="7037" y="9118"/>
                    <a:pt x="6945" y="9076"/>
                  </a:cubicBezTo>
                  <a:lnTo>
                    <a:pt x="6928" y="9069"/>
                  </a:lnTo>
                  <a:cubicBezTo>
                    <a:pt x="6573" y="8907"/>
                    <a:pt x="6087" y="8686"/>
                    <a:pt x="6087" y="8348"/>
                  </a:cubicBezTo>
                  <a:cubicBezTo>
                    <a:pt x="6087" y="7972"/>
                    <a:pt x="6611" y="7655"/>
                    <a:pt x="7230" y="7655"/>
                  </a:cubicBezTo>
                  <a:close/>
                  <a:moveTo>
                    <a:pt x="11527" y="426"/>
                  </a:moveTo>
                  <a:cubicBezTo>
                    <a:pt x="13117" y="426"/>
                    <a:pt x="13827" y="2648"/>
                    <a:pt x="13992" y="3267"/>
                  </a:cubicBezTo>
                  <a:cubicBezTo>
                    <a:pt x="13778" y="3415"/>
                    <a:pt x="13493" y="3805"/>
                    <a:pt x="13514" y="4793"/>
                  </a:cubicBezTo>
                  <a:cubicBezTo>
                    <a:pt x="13535" y="5760"/>
                    <a:pt x="13401" y="6421"/>
                    <a:pt x="13285" y="6801"/>
                  </a:cubicBezTo>
                  <a:cubicBezTo>
                    <a:pt x="13261" y="6882"/>
                    <a:pt x="13194" y="6945"/>
                    <a:pt x="13110" y="6966"/>
                  </a:cubicBezTo>
                  <a:cubicBezTo>
                    <a:pt x="13091" y="6971"/>
                    <a:pt x="13072" y="6974"/>
                    <a:pt x="13054" y="6974"/>
                  </a:cubicBezTo>
                  <a:cubicBezTo>
                    <a:pt x="12994" y="6974"/>
                    <a:pt x="12934" y="6948"/>
                    <a:pt x="12892" y="6903"/>
                  </a:cubicBezTo>
                  <a:cubicBezTo>
                    <a:pt x="12230" y="6221"/>
                    <a:pt x="12090" y="5095"/>
                    <a:pt x="11956" y="4002"/>
                  </a:cubicBezTo>
                  <a:cubicBezTo>
                    <a:pt x="11868" y="3277"/>
                    <a:pt x="11773" y="2525"/>
                    <a:pt x="11524" y="1906"/>
                  </a:cubicBezTo>
                  <a:cubicBezTo>
                    <a:pt x="11486" y="1815"/>
                    <a:pt x="11411" y="1776"/>
                    <a:pt x="11336" y="1776"/>
                  </a:cubicBezTo>
                  <a:cubicBezTo>
                    <a:pt x="11204" y="1776"/>
                    <a:pt x="11070" y="1897"/>
                    <a:pt x="11133" y="2061"/>
                  </a:cubicBezTo>
                  <a:cubicBezTo>
                    <a:pt x="11362" y="2634"/>
                    <a:pt x="11446" y="3323"/>
                    <a:pt x="11538" y="4055"/>
                  </a:cubicBezTo>
                  <a:cubicBezTo>
                    <a:pt x="11654" y="4990"/>
                    <a:pt x="11770" y="5950"/>
                    <a:pt x="12213" y="6699"/>
                  </a:cubicBezTo>
                  <a:cubicBezTo>
                    <a:pt x="12132" y="7385"/>
                    <a:pt x="11886" y="8039"/>
                    <a:pt x="11489" y="8605"/>
                  </a:cubicBezTo>
                  <a:cubicBezTo>
                    <a:pt x="11246" y="8956"/>
                    <a:pt x="10947" y="9266"/>
                    <a:pt x="10602" y="9519"/>
                  </a:cubicBezTo>
                  <a:cubicBezTo>
                    <a:pt x="10581" y="9146"/>
                    <a:pt x="10377" y="8798"/>
                    <a:pt x="10022" y="8538"/>
                  </a:cubicBezTo>
                  <a:cubicBezTo>
                    <a:pt x="9685" y="8288"/>
                    <a:pt x="9242" y="8148"/>
                    <a:pt x="8770" y="8134"/>
                  </a:cubicBezTo>
                  <a:cubicBezTo>
                    <a:pt x="8637" y="7613"/>
                    <a:pt x="8007" y="7230"/>
                    <a:pt x="7230" y="7230"/>
                  </a:cubicBezTo>
                  <a:cubicBezTo>
                    <a:pt x="6456" y="7230"/>
                    <a:pt x="5824" y="7613"/>
                    <a:pt x="5693" y="8134"/>
                  </a:cubicBezTo>
                  <a:cubicBezTo>
                    <a:pt x="5591" y="8137"/>
                    <a:pt x="5493" y="8148"/>
                    <a:pt x="5395" y="8162"/>
                  </a:cubicBezTo>
                  <a:cubicBezTo>
                    <a:pt x="5122" y="8192"/>
                    <a:pt x="5164" y="8584"/>
                    <a:pt x="5414" y="8584"/>
                  </a:cubicBezTo>
                  <a:cubicBezTo>
                    <a:pt x="5428" y="8584"/>
                    <a:pt x="5442" y="8583"/>
                    <a:pt x="5458" y="8580"/>
                  </a:cubicBezTo>
                  <a:cubicBezTo>
                    <a:pt x="5535" y="8566"/>
                    <a:pt x="5616" y="8559"/>
                    <a:pt x="5693" y="8559"/>
                  </a:cubicBezTo>
                  <a:cubicBezTo>
                    <a:pt x="5827" y="9030"/>
                    <a:pt x="6376" y="9280"/>
                    <a:pt x="6755" y="9452"/>
                  </a:cubicBezTo>
                  <a:lnTo>
                    <a:pt x="6769" y="9459"/>
                  </a:lnTo>
                  <a:cubicBezTo>
                    <a:pt x="6917" y="9526"/>
                    <a:pt x="7074" y="9560"/>
                    <a:pt x="7232" y="9560"/>
                  </a:cubicBezTo>
                  <a:cubicBezTo>
                    <a:pt x="7389" y="9560"/>
                    <a:pt x="7547" y="9526"/>
                    <a:pt x="7694" y="9459"/>
                  </a:cubicBezTo>
                  <a:lnTo>
                    <a:pt x="7708" y="9452"/>
                  </a:lnTo>
                  <a:cubicBezTo>
                    <a:pt x="8088" y="9280"/>
                    <a:pt x="8640" y="9030"/>
                    <a:pt x="8770" y="8559"/>
                  </a:cubicBezTo>
                  <a:cubicBezTo>
                    <a:pt x="9554" y="8584"/>
                    <a:pt x="10184" y="9037"/>
                    <a:pt x="10184" y="9586"/>
                  </a:cubicBezTo>
                  <a:cubicBezTo>
                    <a:pt x="10184" y="10156"/>
                    <a:pt x="9519" y="10620"/>
                    <a:pt x="8700" y="10620"/>
                  </a:cubicBezTo>
                  <a:cubicBezTo>
                    <a:pt x="8289" y="10620"/>
                    <a:pt x="7909" y="10504"/>
                    <a:pt x="7624" y="10293"/>
                  </a:cubicBezTo>
                  <a:cubicBezTo>
                    <a:pt x="7506" y="10207"/>
                    <a:pt x="7368" y="10164"/>
                    <a:pt x="7231" y="10164"/>
                  </a:cubicBezTo>
                  <a:cubicBezTo>
                    <a:pt x="7093" y="10164"/>
                    <a:pt x="6956" y="10207"/>
                    <a:pt x="6840" y="10293"/>
                  </a:cubicBezTo>
                  <a:cubicBezTo>
                    <a:pt x="6555" y="10504"/>
                    <a:pt x="6175" y="10620"/>
                    <a:pt x="5764" y="10620"/>
                  </a:cubicBezTo>
                  <a:cubicBezTo>
                    <a:pt x="4944" y="10620"/>
                    <a:pt x="4280" y="10156"/>
                    <a:pt x="4280" y="9586"/>
                  </a:cubicBezTo>
                  <a:cubicBezTo>
                    <a:pt x="4280" y="9340"/>
                    <a:pt x="4413" y="9097"/>
                    <a:pt x="4653" y="8907"/>
                  </a:cubicBezTo>
                  <a:cubicBezTo>
                    <a:pt x="4830" y="8767"/>
                    <a:pt x="4696" y="8527"/>
                    <a:pt x="4522" y="8527"/>
                  </a:cubicBezTo>
                  <a:cubicBezTo>
                    <a:pt x="4479" y="8527"/>
                    <a:pt x="4433" y="8542"/>
                    <a:pt x="4389" y="8577"/>
                  </a:cubicBezTo>
                  <a:cubicBezTo>
                    <a:pt x="4065" y="8833"/>
                    <a:pt x="3879" y="9164"/>
                    <a:pt x="3858" y="9519"/>
                  </a:cubicBezTo>
                  <a:cubicBezTo>
                    <a:pt x="3513" y="9266"/>
                    <a:pt x="3214" y="8956"/>
                    <a:pt x="2972" y="8605"/>
                  </a:cubicBezTo>
                  <a:cubicBezTo>
                    <a:pt x="2574" y="8039"/>
                    <a:pt x="2328" y="7385"/>
                    <a:pt x="2251" y="6699"/>
                  </a:cubicBezTo>
                  <a:cubicBezTo>
                    <a:pt x="2690" y="5950"/>
                    <a:pt x="2806" y="4990"/>
                    <a:pt x="2922" y="4055"/>
                  </a:cubicBezTo>
                  <a:cubicBezTo>
                    <a:pt x="3014" y="3309"/>
                    <a:pt x="3102" y="2609"/>
                    <a:pt x="3341" y="2033"/>
                  </a:cubicBezTo>
                  <a:cubicBezTo>
                    <a:pt x="3584" y="1438"/>
                    <a:pt x="3960" y="1073"/>
                    <a:pt x="4515" y="890"/>
                  </a:cubicBezTo>
                  <a:cubicBezTo>
                    <a:pt x="4698" y="954"/>
                    <a:pt x="4856" y="979"/>
                    <a:pt x="5004" y="979"/>
                  </a:cubicBezTo>
                  <a:cubicBezTo>
                    <a:pt x="5221" y="979"/>
                    <a:pt x="5417" y="926"/>
                    <a:pt x="5641" y="865"/>
                  </a:cubicBezTo>
                  <a:cubicBezTo>
                    <a:pt x="6161" y="723"/>
                    <a:pt x="6696" y="652"/>
                    <a:pt x="7230" y="652"/>
                  </a:cubicBezTo>
                  <a:cubicBezTo>
                    <a:pt x="7765" y="652"/>
                    <a:pt x="8299" y="723"/>
                    <a:pt x="8820" y="865"/>
                  </a:cubicBezTo>
                  <a:cubicBezTo>
                    <a:pt x="9041" y="928"/>
                    <a:pt x="9238" y="981"/>
                    <a:pt x="9456" y="981"/>
                  </a:cubicBezTo>
                  <a:cubicBezTo>
                    <a:pt x="9621" y="978"/>
                    <a:pt x="9790" y="950"/>
                    <a:pt x="9945" y="893"/>
                  </a:cubicBezTo>
                  <a:cubicBezTo>
                    <a:pt x="10230" y="981"/>
                    <a:pt x="10486" y="1139"/>
                    <a:pt x="10694" y="1354"/>
                  </a:cubicBezTo>
                  <a:cubicBezTo>
                    <a:pt x="10740" y="1403"/>
                    <a:pt x="10793" y="1423"/>
                    <a:pt x="10844" y="1423"/>
                  </a:cubicBezTo>
                  <a:cubicBezTo>
                    <a:pt x="11006" y="1423"/>
                    <a:pt x="11150" y="1217"/>
                    <a:pt x="11000" y="1062"/>
                  </a:cubicBezTo>
                  <a:cubicBezTo>
                    <a:pt x="10849" y="904"/>
                    <a:pt x="10676" y="770"/>
                    <a:pt x="10486" y="665"/>
                  </a:cubicBezTo>
                  <a:cubicBezTo>
                    <a:pt x="10789" y="549"/>
                    <a:pt x="11193" y="426"/>
                    <a:pt x="11527" y="426"/>
                  </a:cubicBezTo>
                  <a:close/>
                  <a:moveTo>
                    <a:pt x="5187" y="10975"/>
                  </a:moveTo>
                  <a:cubicBezTo>
                    <a:pt x="5377" y="11017"/>
                    <a:pt x="5570" y="11042"/>
                    <a:pt x="5764" y="11042"/>
                  </a:cubicBezTo>
                  <a:cubicBezTo>
                    <a:pt x="5806" y="11042"/>
                    <a:pt x="5848" y="11042"/>
                    <a:pt x="5890" y="11038"/>
                  </a:cubicBezTo>
                  <a:lnTo>
                    <a:pt x="5890" y="11506"/>
                  </a:lnTo>
                  <a:cubicBezTo>
                    <a:pt x="5890" y="11559"/>
                    <a:pt x="5894" y="11608"/>
                    <a:pt x="5901" y="11657"/>
                  </a:cubicBezTo>
                  <a:cubicBezTo>
                    <a:pt x="5609" y="11492"/>
                    <a:pt x="5366" y="11256"/>
                    <a:pt x="5187" y="10975"/>
                  </a:cubicBezTo>
                  <a:close/>
                  <a:moveTo>
                    <a:pt x="9277" y="10975"/>
                  </a:moveTo>
                  <a:cubicBezTo>
                    <a:pt x="9097" y="11260"/>
                    <a:pt x="8855" y="11495"/>
                    <a:pt x="8563" y="11661"/>
                  </a:cubicBezTo>
                  <a:cubicBezTo>
                    <a:pt x="8570" y="11611"/>
                    <a:pt x="8573" y="11559"/>
                    <a:pt x="8573" y="11509"/>
                  </a:cubicBezTo>
                  <a:lnTo>
                    <a:pt x="8573" y="11038"/>
                  </a:lnTo>
                  <a:cubicBezTo>
                    <a:pt x="8616" y="11038"/>
                    <a:pt x="8658" y="11042"/>
                    <a:pt x="8700" y="11042"/>
                  </a:cubicBezTo>
                  <a:cubicBezTo>
                    <a:pt x="8893" y="11042"/>
                    <a:pt x="9087" y="11021"/>
                    <a:pt x="9277" y="10975"/>
                  </a:cubicBezTo>
                  <a:close/>
                  <a:moveTo>
                    <a:pt x="7019" y="10680"/>
                  </a:moveTo>
                  <a:lnTo>
                    <a:pt x="7019" y="11281"/>
                  </a:lnTo>
                  <a:cubicBezTo>
                    <a:pt x="7019" y="11397"/>
                    <a:pt x="7114" y="11492"/>
                    <a:pt x="7230" y="11492"/>
                  </a:cubicBezTo>
                  <a:cubicBezTo>
                    <a:pt x="7350" y="11492"/>
                    <a:pt x="7445" y="11397"/>
                    <a:pt x="7441" y="11281"/>
                  </a:cubicBezTo>
                  <a:lnTo>
                    <a:pt x="7441" y="10683"/>
                  </a:lnTo>
                  <a:cubicBezTo>
                    <a:pt x="7659" y="10824"/>
                    <a:pt x="7898" y="10926"/>
                    <a:pt x="8148" y="10982"/>
                  </a:cubicBezTo>
                  <a:lnTo>
                    <a:pt x="8148" y="11509"/>
                  </a:lnTo>
                  <a:cubicBezTo>
                    <a:pt x="8148" y="12016"/>
                    <a:pt x="7736" y="12424"/>
                    <a:pt x="7230" y="12427"/>
                  </a:cubicBezTo>
                  <a:lnTo>
                    <a:pt x="7230" y="12424"/>
                  </a:lnTo>
                  <a:cubicBezTo>
                    <a:pt x="6724" y="12424"/>
                    <a:pt x="6312" y="12012"/>
                    <a:pt x="6312" y="11506"/>
                  </a:cubicBezTo>
                  <a:lnTo>
                    <a:pt x="6312" y="10978"/>
                  </a:lnTo>
                  <a:cubicBezTo>
                    <a:pt x="6565" y="10922"/>
                    <a:pt x="6805" y="10820"/>
                    <a:pt x="7019" y="10680"/>
                  </a:cubicBezTo>
                  <a:close/>
                  <a:moveTo>
                    <a:pt x="2937" y="0"/>
                  </a:moveTo>
                  <a:cubicBezTo>
                    <a:pt x="2022" y="0"/>
                    <a:pt x="1224" y="587"/>
                    <a:pt x="633" y="1695"/>
                  </a:cubicBezTo>
                  <a:cubicBezTo>
                    <a:pt x="359" y="2212"/>
                    <a:pt x="151" y="2761"/>
                    <a:pt x="18" y="3330"/>
                  </a:cubicBezTo>
                  <a:cubicBezTo>
                    <a:pt x="0" y="3390"/>
                    <a:pt x="11" y="3453"/>
                    <a:pt x="46" y="3503"/>
                  </a:cubicBezTo>
                  <a:cubicBezTo>
                    <a:pt x="78" y="3552"/>
                    <a:pt x="127" y="3580"/>
                    <a:pt x="183" y="3583"/>
                  </a:cubicBezTo>
                  <a:cubicBezTo>
                    <a:pt x="229" y="3604"/>
                    <a:pt x="542" y="3773"/>
                    <a:pt x="521" y="4782"/>
                  </a:cubicBezTo>
                  <a:cubicBezTo>
                    <a:pt x="500" y="5802"/>
                    <a:pt x="644" y="6509"/>
                    <a:pt x="767" y="6920"/>
                  </a:cubicBezTo>
                  <a:cubicBezTo>
                    <a:pt x="837" y="7149"/>
                    <a:pt x="1020" y="7321"/>
                    <a:pt x="1252" y="7374"/>
                  </a:cubicBezTo>
                  <a:cubicBezTo>
                    <a:pt x="1305" y="7388"/>
                    <a:pt x="1358" y="7392"/>
                    <a:pt x="1410" y="7392"/>
                  </a:cubicBezTo>
                  <a:cubicBezTo>
                    <a:pt x="1414" y="7392"/>
                    <a:pt x="1418" y="7392"/>
                    <a:pt x="1422" y="7392"/>
                  </a:cubicBezTo>
                  <a:cubicBezTo>
                    <a:pt x="1594" y="7392"/>
                    <a:pt x="1754" y="7318"/>
                    <a:pt x="1875" y="7195"/>
                  </a:cubicBezTo>
                  <a:lnTo>
                    <a:pt x="1896" y="7170"/>
                  </a:lnTo>
                  <a:cubicBezTo>
                    <a:pt x="2188" y="8549"/>
                    <a:pt x="3112" y="9656"/>
                    <a:pt x="3974" y="10096"/>
                  </a:cubicBezTo>
                  <a:cubicBezTo>
                    <a:pt x="4079" y="10310"/>
                    <a:pt x="4241" y="10497"/>
                    <a:pt x="4438" y="10637"/>
                  </a:cubicBezTo>
                  <a:cubicBezTo>
                    <a:pt x="4491" y="10676"/>
                    <a:pt x="4551" y="10715"/>
                    <a:pt x="4607" y="10746"/>
                  </a:cubicBezTo>
                  <a:cubicBezTo>
                    <a:pt x="4860" y="11429"/>
                    <a:pt x="5402" y="11963"/>
                    <a:pt x="6087" y="12206"/>
                  </a:cubicBezTo>
                  <a:cubicBezTo>
                    <a:pt x="6347" y="12633"/>
                    <a:pt x="6788" y="12847"/>
                    <a:pt x="7229" y="12847"/>
                  </a:cubicBezTo>
                  <a:cubicBezTo>
                    <a:pt x="7670" y="12847"/>
                    <a:pt x="8111" y="12633"/>
                    <a:pt x="8373" y="12206"/>
                  </a:cubicBezTo>
                  <a:cubicBezTo>
                    <a:pt x="9059" y="11967"/>
                    <a:pt x="9600" y="11429"/>
                    <a:pt x="9850" y="10746"/>
                  </a:cubicBezTo>
                  <a:cubicBezTo>
                    <a:pt x="9910" y="10715"/>
                    <a:pt x="9966" y="10676"/>
                    <a:pt x="10019" y="10637"/>
                  </a:cubicBezTo>
                  <a:cubicBezTo>
                    <a:pt x="10216" y="10497"/>
                    <a:pt x="10377" y="10310"/>
                    <a:pt x="10486" y="10096"/>
                  </a:cubicBezTo>
                  <a:cubicBezTo>
                    <a:pt x="11348" y="9656"/>
                    <a:pt x="12273" y="8549"/>
                    <a:pt x="12561" y="7170"/>
                  </a:cubicBezTo>
                  <a:lnTo>
                    <a:pt x="12582" y="7195"/>
                  </a:lnTo>
                  <a:cubicBezTo>
                    <a:pt x="12702" y="7318"/>
                    <a:pt x="12866" y="7392"/>
                    <a:pt x="13035" y="7392"/>
                  </a:cubicBezTo>
                  <a:cubicBezTo>
                    <a:pt x="13038" y="7392"/>
                    <a:pt x="13042" y="7392"/>
                    <a:pt x="13046" y="7392"/>
                  </a:cubicBezTo>
                  <a:cubicBezTo>
                    <a:pt x="13103" y="7392"/>
                    <a:pt x="13155" y="7388"/>
                    <a:pt x="13205" y="7374"/>
                  </a:cubicBezTo>
                  <a:cubicBezTo>
                    <a:pt x="13437" y="7321"/>
                    <a:pt x="13619" y="7149"/>
                    <a:pt x="13690" y="6920"/>
                  </a:cubicBezTo>
                  <a:cubicBezTo>
                    <a:pt x="13813" y="6509"/>
                    <a:pt x="13957" y="5802"/>
                    <a:pt x="13936" y="4782"/>
                  </a:cubicBezTo>
                  <a:cubicBezTo>
                    <a:pt x="13915" y="3773"/>
                    <a:pt x="14228" y="3604"/>
                    <a:pt x="14274" y="3583"/>
                  </a:cubicBezTo>
                  <a:cubicBezTo>
                    <a:pt x="14330" y="3580"/>
                    <a:pt x="14379" y="3552"/>
                    <a:pt x="14414" y="3503"/>
                  </a:cubicBezTo>
                  <a:cubicBezTo>
                    <a:pt x="14449" y="3453"/>
                    <a:pt x="14460" y="3390"/>
                    <a:pt x="14442" y="3330"/>
                  </a:cubicBezTo>
                  <a:cubicBezTo>
                    <a:pt x="14305" y="2761"/>
                    <a:pt x="14101" y="2212"/>
                    <a:pt x="13827" y="1695"/>
                  </a:cubicBezTo>
                  <a:cubicBezTo>
                    <a:pt x="13233" y="587"/>
                    <a:pt x="12434" y="0"/>
                    <a:pt x="11524" y="0"/>
                  </a:cubicBezTo>
                  <a:cubicBezTo>
                    <a:pt x="10834" y="0"/>
                    <a:pt x="9962" y="419"/>
                    <a:pt x="9857" y="471"/>
                  </a:cubicBezTo>
                  <a:cubicBezTo>
                    <a:pt x="9702" y="531"/>
                    <a:pt x="9576" y="554"/>
                    <a:pt x="9453" y="554"/>
                  </a:cubicBezTo>
                  <a:cubicBezTo>
                    <a:pt x="9292" y="554"/>
                    <a:pt x="9136" y="513"/>
                    <a:pt x="8929" y="457"/>
                  </a:cubicBezTo>
                  <a:cubicBezTo>
                    <a:pt x="8373" y="304"/>
                    <a:pt x="7802" y="228"/>
                    <a:pt x="7230" y="228"/>
                  </a:cubicBezTo>
                  <a:cubicBezTo>
                    <a:pt x="6659" y="228"/>
                    <a:pt x="6087" y="304"/>
                    <a:pt x="5532" y="457"/>
                  </a:cubicBezTo>
                  <a:cubicBezTo>
                    <a:pt x="5322" y="513"/>
                    <a:pt x="5165" y="554"/>
                    <a:pt x="5004" y="554"/>
                  </a:cubicBezTo>
                  <a:cubicBezTo>
                    <a:pt x="4882" y="554"/>
                    <a:pt x="4757" y="531"/>
                    <a:pt x="4603" y="471"/>
                  </a:cubicBezTo>
                  <a:cubicBezTo>
                    <a:pt x="4494" y="419"/>
                    <a:pt x="3626" y="0"/>
                    <a:pt x="293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" name="Google Shape;15112;p65">
            <a:extLst>
              <a:ext uri="{FF2B5EF4-FFF2-40B4-BE49-F238E27FC236}">
                <a16:creationId xmlns="" xmlns:a16="http://schemas.microsoft.com/office/drawing/2014/main" id="{2F6A76D5-62C9-4497-983A-7F9082B1DD84}"/>
              </a:ext>
            </a:extLst>
          </p:cNvPr>
          <p:cNvGrpSpPr/>
          <p:nvPr/>
        </p:nvGrpSpPr>
        <p:grpSpPr>
          <a:xfrm>
            <a:off x="987789" y="2194523"/>
            <a:ext cx="374367" cy="265742"/>
            <a:chOff x="2491588" y="2464120"/>
            <a:chExt cx="374367" cy="265742"/>
          </a:xfrm>
        </p:grpSpPr>
        <p:sp>
          <p:nvSpPr>
            <p:cNvPr id="89" name="Google Shape;15113;p65">
              <a:extLst>
                <a:ext uri="{FF2B5EF4-FFF2-40B4-BE49-F238E27FC236}">
                  <a16:creationId xmlns="" xmlns:a16="http://schemas.microsoft.com/office/drawing/2014/main" id="{E332CC30-8E9D-4F69-9122-872436162CA8}"/>
                </a:ext>
              </a:extLst>
            </p:cNvPr>
            <p:cNvSpPr/>
            <p:nvPr/>
          </p:nvSpPr>
          <p:spPr>
            <a:xfrm>
              <a:off x="2497041" y="2577856"/>
              <a:ext cx="363384" cy="146475"/>
            </a:xfrm>
            <a:custGeom>
              <a:avLst/>
              <a:gdLst/>
              <a:ahLst/>
              <a:cxnLst/>
              <a:rect l="l" t="t" r="r" b="b"/>
              <a:pathLst>
                <a:path w="13863" h="5588" extrusionOk="0">
                  <a:moveTo>
                    <a:pt x="0" y="0"/>
                  </a:moveTo>
                  <a:cubicBezTo>
                    <a:pt x="0" y="1917"/>
                    <a:pt x="3802" y="5588"/>
                    <a:pt x="6931" y="5588"/>
                  </a:cubicBezTo>
                  <a:cubicBezTo>
                    <a:pt x="10061" y="5588"/>
                    <a:pt x="13862" y="1917"/>
                    <a:pt x="13862" y="0"/>
                  </a:cubicBezTo>
                  <a:close/>
                </a:path>
              </a:pathLst>
            </a:custGeom>
            <a:solidFill>
              <a:srgbClr val="EEF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15114;p65">
              <a:extLst>
                <a:ext uri="{FF2B5EF4-FFF2-40B4-BE49-F238E27FC236}">
                  <a16:creationId xmlns="" xmlns:a16="http://schemas.microsoft.com/office/drawing/2014/main" id="{7DC14DE2-674C-4C36-A47C-3862805BCCCA}"/>
                </a:ext>
              </a:extLst>
            </p:cNvPr>
            <p:cNvSpPr/>
            <p:nvPr/>
          </p:nvSpPr>
          <p:spPr>
            <a:xfrm>
              <a:off x="2497041" y="2577856"/>
              <a:ext cx="137091" cy="138192"/>
            </a:xfrm>
            <a:custGeom>
              <a:avLst/>
              <a:gdLst/>
              <a:ahLst/>
              <a:cxnLst/>
              <a:rect l="l" t="t" r="r" b="b"/>
              <a:pathLst>
                <a:path w="5230" h="5272" extrusionOk="0">
                  <a:moveTo>
                    <a:pt x="0" y="0"/>
                  </a:moveTo>
                  <a:cubicBezTo>
                    <a:pt x="0" y="1576"/>
                    <a:pt x="2574" y="4340"/>
                    <a:pt x="5229" y="5271"/>
                  </a:cubicBezTo>
                  <a:cubicBezTo>
                    <a:pt x="4582" y="4385"/>
                    <a:pt x="3570" y="2880"/>
                    <a:pt x="3130" y="1565"/>
                  </a:cubicBezTo>
                  <a:cubicBezTo>
                    <a:pt x="2965" y="1069"/>
                    <a:pt x="3088" y="535"/>
                    <a:pt x="3369" y="0"/>
                  </a:cubicBezTo>
                  <a:close/>
                </a:path>
              </a:pathLst>
            </a:custGeom>
            <a:solidFill>
              <a:srgbClr val="DCE5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15115;p65">
              <a:extLst>
                <a:ext uri="{FF2B5EF4-FFF2-40B4-BE49-F238E27FC236}">
                  <a16:creationId xmlns="" xmlns:a16="http://schemas.microsoft.com/office/drawing/2014/main" id="{358A0F27-776C-491A-B0CB-E33445E5E8DA}"/>
                </a:ext>
              </a:extLst>
            </p:cNvPr>
            <p:cNvSpPr/>
            <p:nvPr/>
          </p:nvSpPr>
          <p:spPr>
            <a:xfrm>
              <a:off x="2497041" y="2577856"/>
              <a:ext cx="363384" cy="99660"/>
            </a:xfrm>
            <a:custGeom>
              <a:avLst/>
              <a:gdLst/>
              <a:ahLst/>
              <a:cxnLst/>
              <a:rect l="l" t="t" r="r" b="b"/>
              <a:pathLst>
                <a:path w="13863" h="3802" extrusionOk="0">
                  <a:moveTo>
                    <a:pt x="0" y="0"/>
                  </a:moveTo>
                  <a:cubicBezTo>
                    <a:pt x="0" y="1013"/>
                    <a:pt x="4695" y="3802"/>
                    <a:pt x="6931" y="3802"/>
                  </a:cubicBezTo>
                  <a:cubicBezTo>
                    <a:pt x="9168" y="3802"/>
                    <a:pt x="13862" y="1013"/>
                    <a:pt x="13862" y="0"/>
                  </a:cubicBezTo>
                  <a:close/>
                </a:path>
              </a:pathLst>
            </a:custGeom>
            <a:solidFill>
              <a:srgbClr val="2E58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15116;p65">
              <a:extLst>
                <a:ext uri="{FF2B5EF4-FFF2-40B4-BE49-F238E27FC236}">
                  <a16:creationId xmlns="" xmlns:a16="http://schemas.microsoft.com/office/drawing/2014/main" id="{F26EA6C8-C01F-47F4-B390-4A8FFAC9301B}"/>
                </a:ext>
              </a:extLst>
            </p:cNvPr>
            <p:cNvSpPr/>
            <p:nvPr/>
          </p:nvSpPr>
          <p:spPr>
            <a:xfrm>
              <a:off x="2497041" y="2469650"/>
              <a:ext cx="363384" cy="149254"/>
            </a:xfrm>
            <a:custGeom>
              <a:avLst/>
              <a:gdLst/>
              <a:ahLst/>
              <a:cxnLst/>
              <a:rect l="l" t="t" r="r" b="b"/>
              <a:pathLst>
                <a:path w="13863" h="5694" extrusionOk="0">
                  <a:moveTo>
                    <a:pt x="2952" y="1"/>
                  </a:moveTo>
                  <a:cubicBezTo>
                    <a:pt x="2469" y="1"/>
                    <a:pt x="1969" y="151"/>
                    <a:pt x="1629" y="432"/>
                  </a:cubicBezTo>
                  <a:cubicBezTo>
                    <a:pt x="989" y="960"/>
                    <a:pt x="1323" y="1853"/>
                    <a:pt x="785" y="2637"/>
                  </a:cubicBezTo>
                  <a:cubicBezTo>
                    <a:pt x="785" y="2637"/>
                    <a:pt x="0" y="3682"/>
                    <a:pt x="0" y="4128"/>
                  </a:cubicBezTo>
                  <a:cubicBezTo>
                    <a:pt x="0" y="4575"/>
                    <a:pt x="3489" y="5693"/>
                    <a:pt x="6931" y="5693"/>
                  </a:cubicBezTo>
                  <a:cubicBezTo>
                    <a:pt x="10377" y="5693"/>
                    <a:pt x="13862" y="4575"/>
                    <a:pt x="13862" y="4128"/>
                  </a:cubicBezTo>
                  <a:cubicBezTo>
                    <a:pt x="13862" y="3682"/>
                    <a:pt x="13082" y="2637"/>
                    <a:pt x="13082" y="2637"/>
                  </a:cubicBezTo>
                  <a:cubicBezTo>
                    <a:pt x="12540" y="1853"/>
                    <a:pt x="12874" y="960"/>
                    <a:pt x="12238" y="432"/>
                  </a:cubicBezTo>
                  <a:cubicBezTo>
                    <a:pt x="11897" y="151"/>
                    <a:pt x="11397" y="1"/>
                    <a:pt x="10913" y="1"/>
                  </a:cubicBezTo>
                  <a:cubicBezTo>
                    <a:pt x="10509" y="1"/>
                    <a:pt x="10117" y="106"/>
                    <a:pt x="9839" y="327"/>
                  </a:cubicBezTo>
                  <a:cubicBezTo>
                    <a:pt x="8841" y="1122"/>
                    <a:pt x="8011" y="1445"/>
                    <a:pt x="6931" y="1445"/>
                  </a:cubicBezTo>
                  <a:cubicBezTo>
                    <a:pt x="5852" y="1445"/>
                    <a:pt x="5022" y="1122"/>
                    <a:pt x="4027" y="327"/>
                  </a:cubicBezTo>
                  <a:cubicBezTo>
                    <a:pt x="3748" y="106"/>
                    <a:pt x="3356" y="1"/>
                    <a:pt x="2952" y="1"/>
                  </a:cubicBezTo>
                  <a:close/>
                </a:path>
              </a:pathLst>
            </a:custGeom>
            <a:solidFill>
              <a:srgbClr val="DCE5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15117;p65">
              <a:extLst>
                <a:ext uri="{FF2B5EF4-FFF2-40B4-BE49-F238E27FC236}">
                  <a16:creationId xmlns="" xmlns:a16="http://schemas.microsoft.com/office/drawing/2014/main" id="{7EB476D3-E671-440E-A7A4-9F3EF486AF0B}"/>
                </a:ext>
              </a:extLst>
            </p:cNvPr>
            <p:cNvSpPr/>
            <p:nvPr/>
          </p:nvSpPr>
          <p:spPr>
            <a:xfrm>
              <a:off x="2497041" y="2469624"/>
              <a:ext cx="155886" cy="138402"/>
            </a:xfrm>
            <a:custGeom>
              <a:avLst/>
              <a:gdLst/>
              <a:ahLst/>
              <a:cxnLst/>
              <a:rect l="l" t="t" r="r" b="b"/>
              <a:pathLst>
                <a:path w="5947" h="5280" extrusionOk="0">
                  <a:moveTo>
                    <a:pt x="2953" y="0"/>
                  </a:moveTo>
                  <a:cubicBezTo>
                    <a:pt x="2470" y="0"/>
                    <a:pt x="1970" y="152"/>
                    <a:pt x="1629" y="433"/>
                  </a:cubicBezTo>
                  <a:cubicBezTo>
                    <a:pt x="989" y="961"/>
                    <a:pt x="1323" y="1854"/>
                    <a:pt x="785" y="2638"/>
                  </a:cubicBezTo>
                  <a:cubicBezTo>
                    <a:pt x="785" y="2638"/>
                    <a:pt x="0" y="3679"/>
                    <a:pt x="0" y="4126"/>
                  </a:cubicBezTo>
                  <a:cubicBezTo>
                    <a:pt x="0" y="4396"/>
                    <a:pt x="1284" y="4913"/>
                    <a:pt x="3060" y="5279"/>
                  </a:cubicBezTo>
                  <a:cubicBezTo>
                    <a:pt x="3007" y="3929"/>
                    <a:pt x="4695" y="2371"/>
                    <a:pt x="5947" y="1334"/>
                  </a:cubicBezTo>
                  <a:cubicBezTo>
                    <a:pt x="5296" y="1182"/>
                    <a:pt x="4698" y="866"/>
                    <a:pt x="4027" y="328"/>
                  </a:cubicBezTo>
                  <a:cubicBezTo>
                    <a:pt x="3748" y="106"/>
                    <a:pt x="3357" y="0"/>
                    <a:pt x="2953" y="0"/>
                  </a:cubicBezTo>
                  <a:close/>
                </a:path>
              </a:pathLst>
            </a:custGeom>
            <a:solidFill>
              <a:srgbClr val="CFDC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15118;p65">
              <a:extLst>
                <a:ext uri="{FF2B5EF4-FFF2-40B4-BE49-F238E27FC236}">
                  <a16:creationId xmlns="" xmlns:a16="http://schemas.microsoft.com/office/drawing/2014/main" id="{D770AA25-D882-45F5-9605-E22728587157}"/>
                </a:ext>
              </a:extLst>
            </p:cNvPr>
            <p:cNvSpPr/>
            <p:nvPr/>
          </p:nvSpPr>
          <p:spPr>
            <a:xfrm>
              <a:off x="2508758" y="2478196"/>
              <a:ext cx="93841" cy="93788"/>
            </a:xfrm>
            <a:custGeom>
              <a:avLst/>
              <a:gdLst/>
              <a:ahLst/>
              <a:cxnLst/>
              <a:rect l="l" t="t" r="r" b="b"/>
              <a:pathLst>
                <a:path w="3580" h="3578" extrusionOk="0">
                  <a:moveTo>
                    <a:pt x="1790" y="1"/>
                  </a:moveTo>
                  <a:cubicBezTo>
                    <a:pt x="802" y="1"/>
                    <a:pt x="0" y="799"/>
                    <a:pt x="0" y="1787"/>
                  </a:cubicBezTo>
                  <a:cubicBezTo>
                    <a:pt x="0" y="2775"/>
                    <a:pt x="802" y="3577"/>
                    <a:pt x="1790" y="3577"/>
                  </a:cubicBezTo>
                  <a:cubicBezTo>
                    <a:pt x="2778" y="3577"/>
                    <a:pt x="3580" y="2775"/>
                    <a:pt x="3580" y="1787"/>
                  </a:cubicBezTo>
                  <a:cubicBezTo>
                    <a:pt x="3580" y="799"/>
                    <a:pt x="2778" y="1"/>
                    <a:pt x="1790" y="1"/>
                  </a:cubicBezTo>
                  <a:close/>
                </a:path>
              </a:pathLst>
            </a:custGeom>
            <a:solidFill>
              <a:srgbClr val="CEDD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15119;p65">
              <a:extLst>
                <a:ext uri="{FF2B5EF4-FFF2-40B4-BE49-F238E27FC236}">
                  <a16:creationId xmlns="" xmlns:a16="http://schemas.microsoft.com/office/drawing/2014/main" id="{DAEEDD23-5579-41DC-BE30-D1D4550BA920}"/>
                </a:ext>
              </a:extLst>
            </p:cNvPr>
            <p:cNvSpPr/>
            <p:nvPr/>
          </p:nvSpPr>
          <p:spPr>
            <a:xfrm>
              <a:off x="2500632" y="2484303"/>
              <a:ext cx="95807" cy="87628"/>
            </a:xfrm>
            <a:custGeom>
              <a:avLst/>
              <a:gdLst/>
              <a:ahLst/>
              <a:cxnLst/>
              <a:rect l="l" t="t" r="r" b="b"/>
              <a:pathLst>
                <a:path w="3655" h="3343" extrusionOk="0">
                  <a:moveTo>
                    <a:pt x="1217" y="0"/>
                  </a:moveTo>
                  <a:lnTo>
                    <a:pt x="1217" y="0"/>
                  </a:lnTo>
                  <a:cubicBezTo>
                    <a:pt x="190" y="584"/>
                    <a:pt x="1" y="1983"/>
                    <a:pt x="834" y="2820"/>
                  </a:cubicBezTo>
                  <a:cubicBezTo>
                    <a:pt x="1189" y="3173"/>
                    <a:pt x="1645" y="3343"/>
                    <a:pt x="2097" y="3343"/>
                  </a:cubicBezTo>
                  <a:cubicBezTo>
                    <a:pt x="2711" y="3343"/>
                    <a:pt x="3318" y="3030"/>
                    <a:pt x="3654" y="2440"/>
                  </a:cubicBezTo>
                  <a:lnTo>
                    <a:pt x="3654" y="2440"/>
                  </a:lnTo>
                  <a:cubicBezTo>
                    <a:pt x="3383" y="2592"/>
                    <a:pt x="3081" y="2673"/>
                    <a:pt x="2772" y="2673"/>
                  </a:cubicBezTo>
                  <a:cubicBezTo>
                    <a:pt x="2770" y="2673"/>
                    <a:pt x="2768" y="2673"/>
                    <a:pt x="2767" y="2673"/>
                  </a:cubicBezTo>
                  <a:cubicBezTo>
                    <a:pt x="1395" y="2673"/>
                    <a:pt x="536" y="1191"/>
                    <a:pt x="1217" y="0"/>
                  </a:cubicBezTo>
                  <a:close/>
                </a:path>
              </a:pathLst>
            </a:custGeom>
            <a:solidFill>
              <a:srgbClr val="BCD0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15120;p65">
              <a:extLst>
                <a:ext uri="{FF2B5EF4-FFF2-40B4-BE49-F238E27FC236}">
                  <a16:creationId xmlns="" xmlns:a16="http://schemas.microsoft.com/office/drawing/2014/main" id="{151287BC-8F5B-4CDC-98A8-CBBC4598875D}"/>
                </a:ext>
              </a:extLst>
            </p:cNvPr>
            <p:cNvSpPr/>
            <p:nvPr/>
          </p:nvSpPr>
          <p:spPr>
            <a:xfrm>
              <a:off x="2754945" y="2478196"/>
              <a:ext cx="93762" cy="93788"/>
            </a:xfrm>
            <a:custGeom>
              <a:avLst/>
              <a:gdLst/>
              <a:ahLst/>
              <a:cxnLst/>
              <a:rect l="l" t="t" r="r" b="b"/>
              <a:pathLst>
                <a:path w="3577" h="3578" extrusionOk="0">
                  <a:moveTo>
                    <a:pt x="1787" y="1"/>
                  </a:moveTo>
                  <a:cubicBezTo>
                    <a:pt x="799" y="1"/>
                    <a:pt x="0" y="799"/>
                    <a:pt x="0" y="1787"/>
                  </a:cubicBezTo>
                  <a:cubicBezTo>
                    <a:pt x="0" y="2775"/>
                    <a:pt x="799" y="3577"/>
                    <a:pt x="1787" y="3577"/>
                  </a:cubicBezTo>
                  <a:cubicBezTo>
                    <a:pt x="2775" y="3577"/>
                    <a:pt x="3577" y="2775"/>
                    <a:pt x="3577" y="1787"/>
                  </a:cubicBezTo>
                  <a:cubicBezTo>
                    <a:pt x="3577" y="799"/>
                    <a:pt x="2775" y="1"/>
                    <a:pt x="1787" y="1"/>
                  </a:cubicBezTo>
                  <a:close/>
                </a:path>
              </a:pathLst>
            </a:custGeom>
            <a:solidFill>
              <a:srgbClr val="CEDD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15121;p65">
              <a:extLst>
                <a:ext uri="{FF2B5EF4-FFF2-40B4-BE49-F238E27FC236}">
                  <a16:creationId xmlns="" xmlns:a16="http://schemas.microsoft.com/office/drawing/2014/main" id="{A5F3F29B-5ABA-4BF8-AAFE-E2FBE1AC2C8C}"/>
                </a:ext>
              </a:extLst>
            </p:cNvPr>
            <p:cNvSpPr/>
            <p:nvPr/>
          </p:nvSpPr>
          <p:spPr>
            <a:xfrm>
              <a:off x="2746741" y="2484303"/>
              <a:ext cx="95807" cy="87628"/>
            </a:xfrm>
            <a:custGeom>
              <a:avLst/>
              <a:gdLst/>
              <a:ahLst/>
              <a:cxnLst/>
              <a:rect l="l" t="t" r="r" b="b"/>
              <a:pathLst>
                <a:path w="3655" h="3343" extrusionOk="0">
                  <a:moveTo>
                    <a:pt x="1217" y="0"/>
                  </a:moveTo>
                  <a:cubicBezTo>
                    <a:pt x="190" y="584"/>
                    <a:pt x="0" y="1983"/>
                    <a:pt x="837" y="2820"/>
                  </a:cubicBezTo>
                  <a:cubicBezTo>
                    <a:pt x="1191" y="3173"/>
                    <a:pt x="1646" y="3343"/>
                    <a:pt x="2097" y="3343"/>
                  </a:cubicBezTo>
                  <a:cubicBezTo>
                    <a:pt x="2711" y="3343"/>
                    <a:pt x="3318" y="3030"/>
                    <a:pt x="3654" y="2440"/>
                  </a:cubicBezTo>
                  <a:lnTo>
                    <a:pt x="3654" y="2440"/>
                  </a:lnTo>
                  <a:cubicBezTo>
                    <a:pt x="3387" y="2592"/>
                    <a:pt x="3081" y="2673"/>
                    <a:pt x="2771" y="2673"/>
                  </a:cubicBezTo>
                  <a:cubicBezTo>
                    <a:pt x="2770" y="2673"/>
                    <a:pt x="2768" y="2673"/>
                    <a:pt x="2767" y="2673"/>
                  </a:cubicBezTo>
                  <a:cubicBezTo>
                    <a:pt x="1398" y="2673"/>
                    <a:pt x="539" y="1191"/>
                    <a:pt x="1217" y="0"/>
                  </a:cubicBezTo>
                  <a:close/>
                </a:path>
              </a:pathLst>
            </a:custGeom>
            <a:solidFill>
              <a:srgbClr val="BCD0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15122;p65">
              <a:extLst>
                <a:ext uri="{FF2B5EF4-FFF2-40B4-BE49-F238E27FC236}">
                  <a16:creationId xmlns="" xmlns:a16="http://schemas.microsoft.com/office/drawing/2014/main" id="{403A36B1-C056-46B7-A6E7-D5F5926D4BD3}"/>
                </a:ext>
              </a:extLst>
            </p:cNvPr>
            <p:cNvSpPr/>
            <p:nvPr/>
          </p:nvSpPr>
          <p:spPr>
            <a:xfrm>
              <a:off x="2610514" y="2642286"/>
              <a:ext cx="136436" cy="35230"/>
            </a:xfrm>
            <a:custGeom>
              <a:avLst/>
              <a:gdLst/>
              <a:ahLst/>
              <a:cxnLst/>
              <a:rect l="l" t="t" r="r" b="b"/>
              <a:pathLst>
                <a:path w="5205" h="1344" extrusionOk="0">
                  <a:moveTo>
                    <a:pt x="2602" y="0"/>
                  </a:moveTo>
                  <a:cubicBezTo>
                    <a:pt x="1551" y="0"/>
                    <a:pt x="616" y="260"/>
                    <a:pt x="0" y="661"/>
                  </a:cubicBezTo>
                  <a:cubicBezTo>
                    <a:pt x="964" y="1069"/>
                    <a:pt x="1903" y="1344"/>
                    <a:pt x="2602" y="1344"/>
                  </a:cubicBezTo>
                  <a:cubicBezTo>
                    <a:pt x="3302" y="1344"/>
                    <a:pt x="4245" y="1069"/>
                    <a:pt x="5205" y="661"/>
                  </a:cubicBezTo>
                  <a:cubicBezTo>
                    <a:pt x="4589" y="260"/>
                    <a:pt x="3654" y="0"/>
                    <a:pt x="2602" y="0"/>
                  </a:cubicBezTo>
                  <a:close/>
                </a:path>
              </a:pathLst>
            </a:custGeom>
            <a:solidFill>
              <a:srgbClr val="7D97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15123;p65">
              <a:extLst>
                <a:ext uri="{FF2B5EF4-FFF2-40B4-BE49-F238E27FC236}">
                  <a16:creationId xmlns="" xmlns:a16="http://schemas.microsoft.com/office/drawing/2014/main" id="{862D4599-F7BC-40CD-B26D-598C92735A1C}"/>
                </a:ext>
              </a:extLst>
            </p:cNvPr>
            <p:cNvSpPr/>
            <p:nvPr/>
          </p:nvSpPr>
          <p:spPr>
            <a:xfrm>
              <a:off x="2656858" y="2643937"/>
              <a:ext cx="90197" cy="33473"/>
            </a:xfrm>
            <a:custGeom>
              <a:avLst/>
              <a:gdLst/>
              <a:ahLst/>
              <a:cxnLst/>
              <a:rect l="l" t="t" r="r" b="b"/>
              <a:pathLst>
                <a:path w="3441" h="1277" extrusionOk="0">
                  <a:moveTo>
                    <a:pt x="1710" y="1"/>
                  </a:moveTo>
                  <a:cubicBezTo>
                    <a:pt x="1059" y="155"/>
                    <a:pt x="469" y="574"/>
                    <a:pt x="1" y="1179"/>
                  </a:cubicBezTo>
                  <a:cubicBezTo>
                    <a:pt x="275" y="1242"/>
                    <a:pt x="557" y="1273"/>
                    <a:pt x="838" y="1277"/>
                  </a:cubicBezTo>
                  <a:cubicBezTo>
                    <a:pt x="1538" y="1277"/>
                    <a:pt x="2477" y="1006"/>
                    <a:pt x="3440" y="598"/>
                  </a:cubicBezTo>
                  <a:cubicBezTo>
                    <a:pt x="3004" y="313"/>
                    <a:pt x="2399" y="99"/>
                    <a:pt x="1710" y="1"/>
                  </a:cubicBezTo>
                  <a:close/>
                </a:path>
              </a:pathLst>
            </a:custGeom>
            <a:solidFill>
              <a:srgbClr val="9DB0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5124;p65">
              <a:extLst>
                <a:ext uri="{FF2B5EF4-FFF2-40B4-BE49-F238E27FC236}">
                  <a16:creationId xmlns="" xmlns:a16="http://schemas.microsoft.com/office/drawing/2014/main" id="{F6823E1A-B89F-487C-90B4-B5D5C520D544}"/>
                </a:ext>
              </a:extLst>
            </p:cNvPr>
            <p:cNvSpPr/>
            <p:nvPr/>
          </p:nvSpPr>
          <p:spPr>
            <a:xfrm>
              <a:off x="2532244" y="2501630"/>
              <a:ext cx="23434" cy="41127"/>
            </a:xfrm>
            <a:custGeom>
              <a:avLst/>
              <a:gdLst/>
              <a:ahLst/>
              <a:cxnLst/>
              <a:rect l="l" t="t" r="r" b="b"/>
              <a:pathLst>
                <a:path w="894" h="1569" extrusionOk="0">
                  <a:moveTo>
                    <a:pt x="447" y="0"/>
                  </a:moveTo>
                  <a:cubicBezTo>
                    <a:pt x="201" y="0"/>
                    <a:pt x="1" y="201"/>
                    <a:pt x="1" y="447"/>
                  </a:cubicBezTo>
                  <a:lnTo>
                    <a:pt x="1" y="1118"/>
                  </a:lnTo>
                  <a:cubicBezTo>
                    <a:pt x="1" y="1368"/>
                    <a:pt x="201" y="1568"/>
                    <a:pt x="447" y="1568"/>
                  </a:cubicBezTo>
                  <a:cubicBezTo>
                    <a:pt x="693" y="1568"/>
                    <a:pt x="894" y="1365"/>
                    <a:pt x="894" y="1118"/>
                  </a:cubicBezTo>
                  <a:lnTo>
                    <a:pt x="894" y="447"/>
                  </a:lnTo>
                  <a:cubicBezTo>
                    <a:pt x="894" y="201"/>
                    <a:pt x="693" y="0"/>
                    <a:pt x="447" y="0"/>
                  </a:cubicBezTo>
                  <a:close/>
                </a:path>
              </a:pathLst>
            </a:custGeom>
            <a:solidFill>
              <a:srgbClr val="2E58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5125;p65">
              <a:extLst>
                <a:ext uri="{FF2B5EF4-FFF2-40B4-BE49-F238E27FC236}">
                  <a16:creationId xmlns="" xmlns:a16="http://schemas.microsoft.com/office/drawing/2014/main" id="{9D409FEE-A7BC-43E6-843D-A0BB1E762517}"/>
                </a:ext>
              </a:extLst>
            </p:cNvPr>
            <p:cNvSpPr/>
            <p:nvPr/>
          </p:nvSpPr>
          <p:spPr>
            <a:xfrm>
              <a:off x="2532244" y="2501630"/>
              <a:ext cx="23434" cy="23434"/>
            </a:xfrm>
            <a:custGeom>
              <a:avLst/>
              <a:gdLst/>
              <a:ahLst/>
              <a:cxnLst/>
              <a:rect l="l" t="t" r="r" b="b"/>
              <a:pathLst>
                <a:path w="894" h="894" extrusionOk="0">
                  <a:moveTo>
                    <a:pt x="447" y="0"/>
                  </a:moveTo>
                  <a:cubicBezTo>
                    <a:pt x="201" y="0"/>
                    <a:pt x="1" y="201"/>
                    <a:pt x="1" y="447"/>
                  </a:cubicBezTo>
                  <a:cubicBezTo>
                    <a:pt x="1" y="693"/>
                    <a:pt x="201" y="893"/>
                    <a:pt x="447" y="893"/>
                  </a:cubicBezTo>
                  <a:cubicBezTo>
                    <a:pt x="693" y="893"/>
                    <a:pt x="894" y="693"/>
                    <a:pt x="894" y="447"/>
                  </a:cubicBezTo>
                  <a:cubicBezTo>
                    <a:pt x="894" y="201"/>
                    <a:pt x="693" y="0"/>
                    <a:pt x="447" y="0"/>
                  </a:cubicBezTo>
                  <a:close/>
                </a:path>
              </a:pathLst>
            </a:custGeom>
            <a:solidFill>
              <a:srgbClr val="577B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5126;p65">
              <a:extLst>
                <a:ext uri="{FF2B5EF4-FFF2-40B4-BE49-F238E27FC236}">
                  <a16:creationId xmlns="" xmlns:a16="http://schemas.microsoft.com/office/drawing/2014/main" id="{7F9FED6D-EA48-4786-B112-E8BAFA905D5E}"/>
                </a:ext>
              </a:extLst>
            </p:cNvPr>
            <p:cNvSpPr/>
            <p:nvPr/>
          </p:nvSpPr>
          <p:spPr>
            <a:xfrm>
              <a:off x="2801761" y="2501630"/>
              <a:ext cx="23539" cy="41127"/>
            </a:xfrm>
            <a:custGeom>
              <a:avLst/>
              <a:gdLst/>
              <a:ahLst/>
              <a:cxnLst/>
              <a:rect l="l" t="t" r="r" b="b"/>
              <a:pathLst>
                <a:path w="898" h="1569" extrusionOk="0">
                  <a:moveTo>
                    <a:pt x="447" y="0"/>
                  </a:moveTo>
                  <a:cubicBezTo>
                    <a:pt x="201" y="0"/>
                    <a:pt x="1" y="201"/>
                    <a:pt x="1" y="447"/>
                  </a:cubicBezTo>
                  <a:lnTo>
                    <a:pt x="1" y="1118"/>
                  </a:lnTo>
                  <a:cubicBezTo>
                    <a:pt x="1" y="1368"/>
                    <a:pt x="201" y="1568"/>
                    <a:pt x="447" y="1568"/>
                  </a:cubicBezTo>
                  <a:cubicBezTo>
                    <a:pt x="697" y="1568"/>
                    <a:pt x="897" y="1365"/>
                    <a:pt x="897" y="1118"/>
                  </a:cubicBezTo>
                  <a:lnTo>
                    <a:pt x="897" y="447"/>
                  </a:lnTo>
                  <a:cubicBezTo>
                    <a:pt x="897" y="201"/>
                    <a:pt x="697" y="0"/>
                    <a:pt x="447" y="0"/>
                  </a:cubicBezTo>
                  <a:close/>
                </a:path>
              </a:pathLst>
            </a:custGeom>
            <a:solidFill>
              <a:srgbClr val="2E58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5127;p65">
              <a:extLst>
                <a:ext uri="{FF2B5EF4-FFF2-40B4-BE49-F238E27FC236}">
                  <a16:creationId xmlns="" xmlns:a16="http://schemas.microsoft.com/office/drawing/2014/main" id="{24AA081C-DB86-4308-9629-ADDFF92DF259}"/>
                </a:ext>
              </a:extLst>
            </p:cNvPr>
            <p:cNvSpPr/>
            <p:nvPr/>
          </p:nvSpPr>
          <p:spPr>
            <a:xfrm>
              <a:off x="2801761" y="2501630"/>
              <a:ext cx="23539" cy="23434"/>
            </a:xfrm>
            <a:custGeom>
              <a:avLst/>
              <a:gdLst/>
              <a:ahLst/>
              <a:cxnLst/>
              <a:rect l="l" t="t" r="r" b="b"/>
              <a:pathLst>
                <a:path w="898" h="894" extrusionOk="0">
                  <a:moveTo>
                    <a:pt x="447" y="0"/>
                  </a:moveTo>
                  <a:cubicBezTo>
                    <a:pt x="201" y="0"/>
                    <a:pt x="1" y="201"/>
                    <a:pt x="1" y="447"/>
                  </a:cubicBezTo>
                  <a:cubicBezTo>
                    <a:pt x="1" y="693"/>
                    <a:pt x="201" y="893"/>
                    <a:pt x="447" y="893"/>
                  </a:cubicBezTo>
                  <a:cubicBezTo>
                    <a:pt x="697" y="893"/>
                    <a:pt x="897" y="693"/>
                    <a:pt x="897" y="447"/>
                  </a:cubicBezTo>
                  <a:cubicBezTo>
                    <a:pt x="897" y="201"/>
                    <a:pt x="697" y="0"/>
                    <a:pt x="447" y="0"/>
                  </a:cubicBezTo>
                  <a:close/>
                </a:path>
              </a:pathLst>
            </a:custGeom>
            <a:solidFill>
              <a:srgbClr val="577B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5128;p65">
              <a:extLst>
                <a:ext uri="{FF2B5EF4-FFF2-40B4-BE49-F238E27FC236}">
                  <a16:creationId xmlns="" xmlns:a16="http://schemas.microsoft.com/office/drawing/2014/main" id="{5C1195B5-E2C1-4DA0-9370-B7B1318779BE}"/>
                </a:ext>
              </a:extLst>
            </p:cNvPr>
            <p:cNvSpPr/>
            <p:nvPr/>
          </p:nvSpPr>
          <p:spPr>
            <a:xfrm>
              <a:off x="2491588" y="2464120"/>
              <a:ext cx="374367" cy="265742"/>
            </a:xfrm>
            <a:custGeom>
              <a:avLst/>
              <a:gdLst/>
              <a:ahLst/>
              <a:cxnLst/>
              <a:rect l="l" t="t" r="r" b="b"/>
              <a:pathLst>
                <a:path w="14282" h="10138" extrusionOk="0">
                  <a:moveTo>
                    <a:pt x="11834" y="745"/>
                  </a:moveTo>
                  <a:cubicBezTo>
                    <a:pt x="12706" y="749"/>
                    <a:pt x="13413" y="1456"/>
                    <a:pt x="13413" y="2324"/>
                  </a:cubicBezTo>
                  <a:cubicBezTo>
                    <a:pt x="13413" y="2964"/>
                    <a:pt x="13029" y="3541"/>
                    <a:pt x="12439" y="3784"/>
                  </a:cubicBezTo>
                  <a:cubicBezTo>
                    <a:pt x="12243" y="3865"/>
                    <a:pt x="12038" y="3905"/>
                    <a:pt x="11834" y="3905"/>
                  </a:cubicBezTo>
                  <a:cubicBezTo>
                    <a:pt x="11423" y="3905"/>
                    <a:pt x="11020" y="3744"/>
                    <a:pt x="10719" y="3443"/>
                  </a:cubicBezTo>
                  <a:cubicBezTo>
                    <a:pt x="10265" y="2989"/>
                    <a:pt x="10132" y="2310"/>
                    <a:pt x="10374" y="1719"/>
                  </a:cubicBezTo>
                  <a:cubicBezTo>
                    <a:pt x="10621" y="1132"/>
                    <a:pt x="11197" y="745"/>
                    <a:pt x="11834" y="745"/>
                  </a:cubicBezTo>
                  <a:close/>
                  <a:moveTo>
                    <a:pt x="11121" y="419"/>
                  </a:moveTo>
                  <a:cubicBezTo>
                    <a:pt x="11158" y="419"/>
                    <a:pt x="11195" y="420"/>
                    <a:pt x="11232" y="422"/>
                  </a:cubicBezTo>
                  <a:cubicBezTo>
                    <a:pt x="9931" y="830"/>
                    <a:pt x="9414" y="2391"/>
                    <a:pt x="10213" y="3495"/>
                  </a:cubicBezTo>
                  <a:cubicBezTo>
                    <a:pt x="10612" y="4047"/>
                    <a:pt x="11222" y="4323"/>
                    <a:pt x="11832" y="4323"/>
                  </a:cubicBezTo>
                  <a:cubicBezTo>
                    <a:pt x="12444" y="4323"/>
                    <a:pt x="13055" y="4046"/>
                    <a:pt x="13455" y="3492"/>
                  </a:cubicBezTo>
                  <a:cubicBezTo>
                    <a:pt x="13641" y="3756"/>
                    <a:pt x="13842" y="4097"/>
                    <a:pt x="13859" y="4308"/>
                  </a:cubicBezTo>
                  <a:cubicBezTo>
                    <a:pt x="13722" y="4469"/>
                    <a:pt x="12829" y="4888"/>
                    <a:pt x="11141" y="5250"/>
                  </a:cubicBezTo>
                  <a:cubicBezTo>
                    <a:pt x="10884" y="5306"/>
                    <a:pt x="10945" y="5667"/>
                    <a:pt x="11178" y="5667"/>
                  </a:cubicBezTo>
                  <a:cubicBezTo>
                    <a:pt x="11195" y="5667"/>
                    <a:pt x="11211" y="5665"/>
                    <a:pt x="11229" y="5661"/>
                  </a:cubicBezTo>
                  <a:cubicBezTo>
                    <a:pt x="12031" y="5486"/>
                    <a:pt x="12776" y="5275"/>
                    <a:pt x="13328" y="5057"/>
                  </a:cubicBezTo>
                  <a:lnTo>
                    <a:pt x="13328" y="5057"/>
                  </a:lnTo>
                  <a:cubicBezTo>
                    <a:pt x="13279" y="5102"/>
                    <a:pt x="13223" y="5152"/>
                    <a:pt x="13167" y="5201"/>
                  </a:cubicBezTo>
                  <a:cubicBezTo>
                    <a:pt x="12706" y="5591"/>
                    <a:pt x="12059" y="6031"/>
                    <a:pt x="11341" y="6435"/>
                  </a:cubicBezTo>
                  <a:cubicBezTo>
                    <a:pt x="10825" y="6727"/>
                    <a:pt x="10297" y="6994"/>
                    <a:pt x="9756" y="7226"/>
                  </a:cubicBezTo>
                  <a:cubicBezTo>
                    <a:pt x="9052" y="6815"/>
                    <a:pt x="8127" y="6586"/>
                    <a:pt x="7139" y="6586"/>
                  </a:cubicBezTo>
                  <a:cubicBezTo>
                    <a:pt x="6151" y="6586"/>
                    <a:pt x="5230" y="6815"/>
                    <a:pt x="4523" y="7226"/>
                  </a:cubicBezTo>
                  <a:cubicBezTo>
                    <a:pt x="3982" y="6994"/>
                    <a:pt x="3454" y="6727"/>
                    <a:pt x="2937" y="6435"/>
                  </a:cubicBezTo>
                  <a:cubicBezTo>
                    <a:pt x="2220" y="6031"/>
                    <a:pt x="1573" y="5591"/>
                    <a:pt x="1112" y="5201"/>
                  </a:cubicBezTo>
                  <a:cubicBezTo>
                    <a:pt x="1052" y="5152"/>
                    <a:pt x="1000" y="5102"/>
                    <a:pt x="950" y="5057"/>
                  </a:cubicBezTo>
                  <a:lnTo>
                    <a:pt x="950" y="5057"/>
                  </a:lnTo>
                  <a:cubicBezTo>
                    <a:pt x="1401" y="5229"/>
                    <a:pt x="1861" y="5373"/>
                    <a:pt x="2329" y="5489"/>
                  </a:cubicBezTo>
                  <a:cubicBezTo>
                    <a:pt x="3862" y="5886"/>
                    <a:pt x="5617" y="6112"/>
                    <a:pt x="7139" y="6112"/>
                  </a:cubicBezTo>
                  <a:cubicBezTo>
                    <a:pt x="8201" y="6108"/>
                    <a:pt x="9260" y="6013"/>
                    <a:pt x="10304" y="5837"/>
                  </a:cubicBezTo>
                  <a:cubicBezTo>
                    <a:pt x="10417" y="5816"/>
                    <a:pt x="10494" y="5711"/>
                    <a:pt x="10476" y="5595"/>
                  </a:cubicBezTo>
                  <a:cubicBezTo>
                    <a:pt x="10458" y="5495"/>
                    <a:pt x="10372" y="5422"/>
                    <a:pt x="10272" y="5422"/>
                  </a:cubicBezTo>
                  <a:cubicBezTo>
                    <a:pt x="10259" y="5422"/>
                    <a:pt x="10247" y="5423"/>
                    <a:pt x="10234" y="5426"/>
                  </a:cubicBezTo>
                  <a:cubicBezTo>
                    <a:pt x="9214" y="5598"/>
                    <a:pt x="8177" y="5690"/>
                    <a:pt x="7139" y="5693"/>
                  </a:cubicBezTo>
                  <a:cubicBezTo>
                    <a:pt x="5191" y="5693"/>
                    <a:pt x="3468" y="5341"/>
                    <a:pt x="2614" y="5130"/>
                  </a:cubicBezTo>
                  <a:cubicBezTo>
                    <a:pt x="1299" y="4807"/>
                    <a:pt x="546" y="4459"/>
                    <a:pt x="419" y="4308"/>
                  </a:cubicBezTo>
                  <a:cubicBezTo>
                    <a:pt x="437" y="4097"/>
                    <a:pt x="637" y="3756"/>
                    <a:pt x="824" y="3492"/>
                  </a:cubicBezTo>
                  <a:cubicBezTo>
                    <a:pt x="1211" y="4029"/>
                    <a:pt x="1822" y="4322"/>
                    <a:pt x="2446" y="4322"/>
                  </a:cubicBezTo>
                  <a:cubicBezTo>
                    <a:pt x="2762" y="4322"/>
                    <a:pt x="3081" y="4247"/>
                    <a:pt x="3377" y="4090"/>
                  </a:cubicBezTo>
                  <a:cubicBezTo>
                    <a:pt x="4259" y="3625"/>
                    <a:pt x="4660" y="2585"/>
                    <a:pt x="4323" y="1646"/>
                  </a:cubicBezTo>
                  <a:cubicBezTo>
                    <a:pt x="4289" y="1546"/>
                    <a:pt x="4211" y="1503"/>
                    <a:pt x="4132" y="1503"/>
                  </a:cubicBezTo>
                  <a:cubicBezTo>
                    <a:pt x="4000" y="1503"/>
                    <a:pt x="3865" y="1622"/>
                    <a:pt x="3929" y="1790"/>
                  </a:cubicBezTo>
                  <a:cubicBezTo>
                    <a:pt x="4200" y="2539"/>
                    <a:pt x="3873" y="3372"/>
                    <a:pt x="3162" y="3734"/>
                  </a:cubicBezTo>
                  <a:cubicBezTo>
                    <a:pt x="2933" y="3851"/>
                    <a:pt x="2686" y="3908"/>
                    <a:pt x="2443" y="3908"/>
                  </a:cubicBezTo>
                  <a:cubicBezTo>
                    <a:pt x="1933" y="3908"/>
                    <a:pt x="1436" y="3661"/>
                    <a:pt x="1133" y="3214"/>
                  </a:cubicBezTo>
                  <a:cubicBezTo>
                    <a:pt x="687" y="2556"/>
                    <a:pt x="799" y="1663"/>
                    <a:pt x="1397" y="1139"/>
                  </a:cubicBezTo>
                  <a:cubicBezTo>
                    <a:pt x="1695" y="876"/>
                    <a:pt x="2069" y="744"/>
                    <a:pt x="2443" y="744"/>
                  </a:cubicBezTo>
                  <a:cubicBezTo>
                    <a:pt x="2817" y="744"/>
                    <a:pt x="3192" y="877"/>
                    <a:pt x="3489" y="1143"/>
                  </a:cubicBezTo>
                  <a:cubicBezTo>
                    <a:pt x="3534" y="1182"/>
                    <a:pt x="3582" y="1198"/>
                    <a:pt x="3628" y="1198"/>
                  </a:cubicBezTo>
                  <a:cubicBezTo>
                    <a:pt x="3796" y="1198"/>
                    <a:pt x="3933" y="973"/>
                    <a:pt x="3767" y="826"/>
                  </a:cubicBezTo>
                  <a:cubicBezTo>
                    <a:pt x="3560" y="643"/>
                    <a:pt x="3313" y="506"/>
                    <a:pt x="3050" y="422"/>
                  </a:cubicBezTo>
                  <a:cubicBezTo>
                    <a:pt x="3087" y="420"/>
                    <a:pt x="3124" y="419"/>
                    <a:pt x="3161" y="419"/>
                  </a:cubicBezTo>
                  <a:cubicBezTo>
                    <a:pt x="3520" y="419"/>
                    <a:pt x="3869" y="512"/>
                    <a:pt x="4105" y="700"/>
                  </a:cubicBezTo>
                  <a:cubicBezTo>
                    <a:pt x="5138" y="1526"/>
                    <a:pt x="6018" y="1864"/>
                    <a:pt x="7139" y="1864"/>
                  </a:cubicBezTo>
                  <a:cubicBezTo>
                    <a:pt x="8261" y="1864"/>
                    <a:pt x="9140" y="1526"/>
                    <a:pt x="10178" y="700"/>
                  </a:cubicBezTo>
                  <a:cubicBezTo>
                    <a:pt x="10413" y="512"/>
                    <a:pt x="10762" y="419"/>
                    <a:pt x="11121" y="419"/>
                  </a:cubicBezTo>
                  <a:close/>
                  <a:moveTo>
                    <a:pt x="7139" y="7008"/>
                  </a:moveTo>
                  <a:cubicBezTo>
                    <a:pt x="7906" y="7008"/>
                    <a:pt x="8651" y="7159"/>
                    <a:pt x="9246" y="7434"/>
                  </a:cubicBezTo>
                  <a:cubicBezTo>
                    <a:pt x="8416" y="7750"/>
                    <a:pt x="7677" y="7930"/>
                    <a:pt x="7139" y="7930"/>
                  </a:cubicBezTo>
                  <a:cubicBezTo>
                    <a:pt x="6601" y="7930"/>
                    <a:pt x="5863" y="7754"/>
                    <a:pt x="5033" y="7434"/>
                  </a:cubicBezTo>
                  <a:cubicBezTo>
                    <a:pt x="5627" y="7159"/>
                    <a:pt x="6373" y="7008"/>
                    <a:pt x="7139" y="7008"/>
                  </a:cubicBezTo>
                  <a:close/>
                  <a:moveTo>
                    <a:pt x="753" y="5440"/>
                  </a:moveTo>
                  <a:lnTo>
                    <a:pt x="753" y="5440"/>
                  </a:lnTo>
                  <a:cubicBezTo>
                    <a:pt x="782" y="5468"/>
                    <a:pt x="810" y="5493"/>
                    <a:pt x="841" y="5517"/>
                  </a:cubicBezTo>
                  <a:cubicBezTo>
                    <a:pt x="1320" y="5925"/>
                    <a:pt x="1991" y="6379"/>
                    <a:pt x="2733" y="6801"/>
                  </a:cubicBezTo>
                  <a:cubicBezTo>
                    <a:pt x="3472" y="7223"/>
                    <a:pt x="4245" y="7585"/>
                    <a:pt x="5040" y="7884"/>
                  </a:cubicBezTo>
                  <a:cubicBezTo>
                    <a:pt x="5880" y="8193"/>
                    <a:pt x="6584" y="8348"/>
                    <a:pt x="7139" y="8348"/>
                  </a:cubicBezTo>
                  <a:cubicBezTo>
                    <a:pt x="7691" y="8348"/>
                    <a:pt x="8398" y="8193"/>
                    <a:pt x="9235" y="7884"/>
                  </a:cubicBezTo>
                  <a:cubicBezTo>
                    <a:pt x="10033" y="7585"/>
                    <a:pt x="10807" y="7223"/>
                    <a:pt x="11545" y="6801"/>
                  </a:cubicBezTo>
                  <a:cubicBezTo>
                    <a:pt x="12287" y="6382"/>
                    <a:pt x="12959" y="5925"/>
                    <a:pt x="13434" y="5517"/>
                  </a:cubicBezTo>
                  <a:cubicBezTo>
                    <a:pt x="13465" y="5493"/>
                    <a:pt x="13497" y="5468"/>
                    <a:pt x="13525" y="5440"/>
                  </a:cubicBezTo>
                  <a:lnTo>
                    <a:pt x="13525" y="5440"/>
                  </a:lnTo>
                  <a:cubicBezTo>
                    <a:pt x="13152" y="6157"/>
                    <a:pt x="12488" y="6966"/>
                    <a:pt x="11644" y="7694"/>
                  </a:cubicBezTo>
                  <a:cubicBezTo>
                    <a:pt x="10983" y="8271"/>
                    <a:pt x="10244" y="8756"/>
                    <a:pt x="9453" y="9136"/>
                  </a:cubicBezTo>
                  <a:cubicBezTo>
                    <a:pt x="8630" y="9522"/>
                    <a:pt x="7853" y="9719"/>
                    <a:pt x="7139" y="9719"/>
                  </a:cubicBezTo>
                  <a:cubicBezTo>
                    <a:pt x="6429" y="9719"/>
                    <a:pt x="5652" y="9522"/>
                    <a:pt x="4826" y="9136"/>
                  </a:cubicBezTo>
                  <a:cubicBezTo>
                    <a:pt x="4034" y="8756"/>
                    <a:pt x="3299" y="8271"/>
                    <a:pt x="2638" y="7694"/>
                  </a:cubicBezTo>
                  <a:cubicBezTo>
                    <a:pt x="1794" y="6966"/>
                    <a:pt x="1126" y="6154"/>
                    <a:pt x="753" y="5440"/>
                  </a:cubicBezTo>
                  <a:close/>
                  <a:moveTo>
                    <a:pt x="3150" y="1"/>
                  </a:moveTo>
                  <a:cubicBezTo>
                    <a:pt x="3110" y="1"/>
                    <a:pt x="3069" y="2"/>
                    <a:pt x="3029" y="3"/>
                  </a:cubicBezTo>
                  <a:cubicBezTo>
                    <a:pt x="2529" y="28"/>
                    <a:pt x="2058" y="193"/>
                    <a:pt x="1728" y="464"/>
                  </a:cubicBezTo>
                  <a:cubicBezTo>
                    <a:pt x="676" y="865"/>
                    <a:pt x="170" y="2057"/>
                    <a:pt x="602" y="3094"/>
                  </a:cubicBezTo>
                  <a:cubicBezTo>
                    <a:pt x="430" y="3312"/>
                    <a:pt x="1" y="3907"/>
                    <a:pt x="1" y="4339"/>
                  </a:cubicBezTo>
                  <a:cubicBezTo>
                    <a:pt x="1" y="5331"/>
                    <a:pt x="929" y="6773"/>
                    <a:pt x="2364" y="8010"/>
                  </a:cubicBezTo>
                  <a:cubicBezTo>
                    <a:pt x="3053" y="8612"/>
                    <a:pt x="3823" y="9118"/>
                    <a:pt x="4646" y="9512"/>
                  </a:cubicBezTo>
                  <a:cubicBezTo>
                    <a:pt x="5525" y="9927"/>
                    <a:pt x="6366" y="10138"/>
                    <a:pt x="7139" y="10138"/>
                  </a:cubicBezTo>
                  <a:cubicBezTo>
                    <a:pt x="7913" y="10138"/>
                    <a:pt x="8750" y="9927"/>
                    <a:pt x="9633" y="9512"/>
                  </a:cubicBezTo>
                  <a:cubicBezTo>
                    <a:pt x="10455" y="9115"/>
                    <a:pt x="11225" y="8612"/>
                    <a:pt x="11915" y="8010"/>
                  </a:cubicBezTo>
                  <a:cubicBezTo>
                    <a:pt x="13342" y="6780"/>
                    <a:pt x="14267" y="5345"/>
                    <a:pt x="14278" y="4357"/>
                  </a:cubicBezTo>
                  <a:lnTo>
                    <a:pt x="14278" y="4336"/>
                  </a:lnTo>
                  <a:lnTo>
                    <a:pt x="14281" y="4339"/>
                  </a:lnTo>
                  <a:cubicBezTo>
                    <a:pt x="14281" y="3907"/>
                    <a:pt x="13849" y="3312"/>
                    <a:pt x="13680" y="3094"/>
                  </a:cubicBezTo>
                  <a:cubicBezTo>
                    <a:pt x="14112" y="2057"/>
                    <a:pt x="13603" y="865"/>
                    <a:pt x="12555" y="464"/>
                  </a:cubicBezTo>
                  <a:cubicBezTo>
                    <a:pt x="12221" y="193"/>
                    <a:pt x="11749" y="28"/>
                    <a:pt x="11250" y="3"/>
                  </a:cubicBezTo>
                  <a:cubicBezTo>
                    <a:pt x="11209" y="2"/>
                    <a:pt x="11169" y="1"/>
                    <a:pt x="11128" y="1"/>
                  </a:cubicBezTo>
                  <a:cubicBezTo>
                    <a:pt x="10655" y="1"/>
                    <a:pt x="10218" y="133"/>
                    <a:pt x="9914" y="373"/>
                  </a:cubicBezTo>
                  <a:cubicBezTo>
                    <a:pt x="8947" y="1146"/>
                    <a:pt x="8170" y="1445"/>
                    <a:pt x="7139" y="1445"/>
                  </a:cubicBezTo>
                  <a:cubicBezTo>
                    <a:pt x="6109" y="1445"/>
                    <a:pt x="5328" y="1146"/>
                    <a:pt x="4365" y="373"/>
                  </a:cubicBezTo>
                  <a:cubicBezTo>
                    <a:pt x="4063" y="133"/>
                    <a:pt x="3625" y="1"/>
                    <a:pt x="315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5129;p65">
              <a:extLst>
                <a:ext uri="{FF2B5EF4-FFF2-40B4-BE49-F238E27FC236}">
                  <a16:creationId xmlns="" xmlns:a16="http://schemas.microsoft.com/office/drawing/2014/main" id="{0724B836-06EA-4881-B246-4608446AC558}"/>
                </a:ext>
              </a:extLst>
            </p:cNvPr>
            <p:cNvSpPr/>
            <p:nvPr/>
          </p:nvSpPr>
          <p:spPr>
            <a:xfrm>
              <a:off x="2647920" y="2566270"/>
              <a:ext cx="21232" cy="17038"/>
            </a:xfrm>
            <a:custGeom>
              <a:avLst/>
              <a:gdLst/>
              <a:ahLst/>
              <a:cxnLst/>
              <a:rect l="l" t="t" r="r" b="b"/>
              <a:pathLst>
                <a:path w="810" h="650" extrusionOk="0">
                  <a:moveTo>
                    <a:pt x="505" y="0"/>
                  </a:moveTo>
                  <a:cubicBezTo>
                    <a:pt x="455" y="0"/>
                    <a:pt x="402" y="21"/>
                    <a:pt x="356" y="69"/>
                  </a:cubicBezTo>
                  <a:lnTo>
                    <a:pt x="131" y="295"/>
                  </a:lnTo>
                  <a:cubicBezTo>
                    <a:pt x="1" y="425"/>
                    <a:pt x="92" y="650"/>
                    <a:pt x="279" y="650"/>
                  </a:cubicBezTo>
                  <a:lnTo>
                    <a:pt x="282" y="650"/>
                  </a:lnTo>
                  <a:cubicBezTo>
                    <a:pt x="335" y="650"/>
                    <a:pt x="388" y="629"/>
                    <a:pt x="430" y="590"/>
                  </a:cubicBezTo>
                  <a:lnTo>
                    <a:pt x="651" y="365"/>
                  </a:lnTo>
                  <a:cubicBezTo>
                    <a:pt x="810" y="214"/>
                    <a:pt x="669" y="0"/>
                    <a:pt x="50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5130;p65">
              <a:extLst>
                <a:ext uri="{FF2B5EF4-FFF2-40B4-BE49-F238E27FC236}">
                  <a16:creationId xmlns="" xmlns:a16="http://schemas.microsoft.com/office/drawing/2014/main" id="{A4983D69-6547-4976-9D6D-FC0452C6838E}"/>
                </a:ext>
              </a:extLst>
            </p:cNvPr>
            <p:cNvSpPr/>
            <p:nvPr/>
          </p:nvSpPr>
          <p:spPr>
            <a:xfrm>
              <a:off x="2688628" y="2566453"/>
              <a:ext cx="21232" cy="16881"/>
            </a:xfrm>
            <a:custGeom>
              <a:avLst/>
              <a:gdLst/>
              <a:ahLst/>
              <a:cxnLst/>
              <a:rect l="l" t="t" r="r" b="b"/>
              <a:pathLst>
                <a:path w="810" h="644" extrusionOk="0">
                  <a:moveTo>
                    <a:pt x="298" y="0"/>
                  </a:moveTo>
                  <a:cubicBezTo>
                    <a:pt x="137" y="0"/>
                    <a:pt x="0" y="206"/>
                    <a:pt x="146" y="358"/>
                  </a:cubicBezTo>
                  <a:lnTo>
                    <a:pt x="368" y="583"/>
                  </a:lnTo>
                  <a:cubicBezTo>
                    <a:pt x="413" y="626"/>
                    <a:pt x="463" y="644"/>
                    <a:pt x="511" y="644"/>
                  </a:cubicBezTo>
                  <a:cubicBezTo>
                    <a:pt x="672" y="644"/>
                    <a:pt x="810" y="439"/>
                    <a:pt x="663" y="288"/>
                  </a:cubicBezTo>
                  <a:lnTo>
                    <a:pt x="442" y="62"/>
                  </a:lnTo>
                  <a:cubicBezTo>
                    <a:pt x="396" y="19"/>
                    <a:pt x="346" y="0"/>
                    <a:pt x="29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5131;p65">
              <a:extLst>
                <a:ext uri="{FF2B5EF4-FFF2-40B4-BE49-F238E27FC236}">
                  <a16:creationId xmlns="" xmlns:a16="http://schemas.microsoft.com/office/drawing/2014/main" id="{016549BD-EBF5-45D1-AA30-71DC5F635211}"/>
                </a:ext>
              </a:extLst>
            </p:cNvPr>
            <p:cNvSpPr/>
            <p:nvPr/>
          </p:nvSpPr>
          <p:spPr>
            <a:xfrm>
              <a:off x="2526713" y="2496177"/>
              <a:ext cx="34417" cy="52006"/>
            </a:xfrm>
            <a:custGeom>
              <a:avLst/>
              <a:gdLst/>
              <a:ahLst/>
              <a:cxnLst/>
              <a:rect l="l" t="t" r="r" b="b"/>
              <a:pathLst>
                <a:path w="1313" h="1984" extrusionOk="0">
                  <a:moveTo>
                    <a:pt x="658" y="1"/>
                  </a:moveTo>
                  <a:cubicBezTo>
                    <a:pt x="296" y="1"/>
                    <a:pt x="1" y="293"/>
                    <a:pt x="1" y="655"/>
                  </a:cubicBezTo>
                  <a:lnTo>
                    <a:pt x="1" y="1326"/>
                  </a:lnTo>
                  <a:cubicBezTo>
                    <a:pt x="1" y="1689"/>
                    <a:pt x="296" y="1984"/>
                    <a:pt x="658" y="1984"/>
                  </a:cubicBezTo>
                  <a:cubicBezTo>
                    <a:pt x="1020" y="1984"/>
                    <a:pt x="1312" y="1689"/>
                    <a:pt x="1312" y="1326"/>
                  </a:cubicBezTo>
                  <a:lnTo>
                    <a:pt x="1312" y="880"/>
                  </a:lnTo>
                  <a:cubicBezTo>
                    <a:pt x="1312" y="764"/>
                    <a:pt x="1221" y="669"/>
                    <a:pt x="1105" y="669"/>
                  </a:cubicBezTo>
                  <a:cubicBezTo>
                    <a:pt x="989" y="669"/>
                    <a:pt x="894" y="764"/>
                    <a:pt x="894" y="880"/>
                  </a:cubicBezTo>
                  <a:lnTo>
                    <a:pt x="894" y="1326"/>
                  </a:lnTo>
                  <a:cubicBezTo>
                    <a:pt x="894" y="1456"/>
                    <a:pt x="788" y="1565"/>
                    <a:pt x="658" y="1565"/>
                  </a:cubicBezTo>
                  <a:cubicBezTo>
                    <a:pt x="525" y="1565"/>
                    <a:pt x="419" y="1456"/>
                    <a:pt x="419" y="1326"/>
                  </a:cubicBezTo>
                  <a:lnTo>
                    <a:pt x="419" y="655"/>
                  </a:lnTo>
                  <a:cubicBezTo>
                    <a:pt x="419" y="525"/>
                    <a:pt x="525" y="419"/>
                    <a:pt x="658" y="419"/>
                  </a:cubicBezTo>
                  <a:cubicBezTo>
                    <a:pt x="771" y="419"/>
                    <a:pt x="866" y="324"/>
                    <a:pt x="866" y="208"/>
                  </a:cubicBezTo>
                  <a:cubicBezTo>
                    <a:pt x="866" y="92"/>
                    <a:pt x="771" y="1"/>
                    <a:pt x="65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5132;p65">
              <a:extLst>
                <a:ext uri="{FF2B5EF4-FFF2-40B4-BE49-F238E27FC236}">
                  <a16:creationId xmlns="" xmlns:a16="http://schemas.microsoft.com/office/drawing/2014/main" id="{0C937985-562A-4379-8867-F77087D0EC3B}"/>
                </a:ext>
              </a:extLst>
            </p:cNvPr>
            <p:cNvSpPr/>
            <p:nvPr/>
          </p:nvSpPr>
          <p:spPr>
            <a:xfrm>
              <a:off x="2796335" y="2496177"/>
              <a:ext cx="34391" cy="52006"/>
            </a:xfrm>
            <a:custGeom>
              <a:avLst/>
              <a:gdLst/>
              <a:ahLst/>
              <a:cxnLst/>
              <a:rect l="l" t="t" r="r" b="b"/>
              <a:pathLst>
                <a:path w="1312" h="1984" extrusionOk="0">
                  <a:moveTo>
                    <a:pt x="654" y="1"/>
                  </a:moveTo>
                  <a:cubicBezTo>
                    <a:pt x="377" y="1"/>
                    <a:pt x="377" y="419"/>
                    <a:pt x="654" y="419"/>
                  </a:cubicBezTo>
                  <a:cubicBezTo>
                    <a:pt x="788" y="419"/>
                    <a:pt x="894" y="525"/>
                    <a:pt x="894" y="655"/>
                  </a:cubicBezTo>
                  <a:lnTo>
                    <a:pt x="894" y="1326"/>
                  </a:lnTo>
                  <a:cubicBezTo>
                    <a:pt x="894" y="1456"/>
                    <a:pt x="788" y="1565"/>
                    <a:pt x="654" y="1565"/>
                  </a:cubicBezTo>
                  <a:cubicBezTo>
                    <a:pt x="524" y="1565"/>
                    <a:pt x="419" y="1456"/>
                    <a:pt x="419" y="1326"/>
                  </a:cubicBezTo>
                  <a:lnTo>
                    <a:pt x="419" y="880"/>
                  </a:lnTo>
                  <a:cubicBezTo>
                    <a:pt x="419" y="741"/>
                    <a:pt x="314" y="671"/>
                    <a:pt x="210" y="671"/>
                  </a:cubicBezTo>
                  <a:cubicBezTo>
                    <a:pt x="105" y="671"/>
                    <a:pt x="0" y="741"/>
                    <a:pt x="0" y="880"/>
                  </a:cubicBezTo>
                  <a:lnTo>
                    <a:pt x="0" y="1326"/>
                  </a:lnTo>
                  <a:cubicBezTo>
                    <a:pt x="0" y="1689"/>
                    <a:pt x="292" y="1984"/>
                    <a:pt x="654" y="1984"/>
                  </a:cubicBezTo>
                  <a:cubicBezTo>
                    <a:pt x="1017" y="1984"/>
                    <a:pt x="1312" y="1689"/>
                    <a:pt x="1312" y="1326"/>
                  </a:cubicBezTo>
                  <a:lnTo>
                    <a:pt x="1312" y="655"/>
                  </a:lnTo>
                  <a:cubicBezTo>
                    <a:pt x="1312" y="293"/>
                    <a:pt x="1017" y="1"/>
                    <a:pt x="65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" name="Google Shape;14614;p65">
            <a:extLst>
              <a:ext uri="{FF2B5EF4-FFF2-40B4-BE49-F238E27FC236}">
                <a16:creationId xmlns="" xmlns:a16="http://schemas.microsoft.com/office/drawing/2014/main" id="{0B11DB9C-B632-4083-9035-D747FDEE4094}"/>
              </a:ext>
            </a:extLst>
          </p:cNvPr>
          <p:cNvGrpSpPr/>
          <p:nvPr/>
        </p:nvGrpSpPr>
        <p:grpSpPr>
          <a:xfrm>
            <a:off x="1037540" y="2517776"/>
            <a:ext cx="347486" cy="283376"/>
            <a:chOff x="2493449" y="2915682"/>
            <a:chExt cx="357853" cy="318665"/>
          </a:xfrm>
        </p:grpSpPr>
        <p:sp>
          <p:nvSpPr>
            <p:cNvPr id="110" name="Google Shape;14615;p65">
              <a:extLst>
                <a:ext uri="{FF2B5EF4-FFF2-40B4-BE49-F238E27FC236}">
                  <a16:creationId xmlns="" xmlns:a16="http://schemas.microsoft.com/office/drawing/2014/main" id="{A48F6163-7F53-44CB-B89B-36E93E356FBA}"/>
                </a:ext>
              </a:extLst>
            </p:cNvPr>
            <p:cNvSpPr/>
            <p:nvPr/>
          </p:nvSpPr>
          <p:spPr>
            <a:xfrm>
              <a:off x="2498692" y="2993743"/>
              <a:ext cx="340238" cy="235336"/>
            </a:xfrm>
            <a:custGeom>
              <a:avLst/>
              <a:gdLst/>
              <a:ahLst/>
              <a:cxnLst/>
              <a:rect l="l" t="t" r="r" b="b"/>
              <a:pathLst>
                <a:path w="12980" h="8978" extrusionOk="0">
                  <a:moveTo>
                    <a:pt x="641" y="0"/>
                  </a:moveTo>
                  <a:cubicBezTo>
                    <a:pt x="286" y="0"/>
                    <a:pt x="1" y="289"/>
                    <a:pt x="1" y="640"/>
                  </a:cubicBezTo>
                  <a:lnTo>
                    <a:pt x="1" y="858"/>
                  </a:lnTo>
                  <a:cubicBezTo>
                    <a:pt x="1" y="1400"/>
                    <a:pt x="342" y="1885"/>
                    <a:pt x="855" y="2065"/>
                  </a:cubicBezTo>
                  <a:lnTo>
                    <a:pt x="855" y="4702"/>
                  </a:lnTo>
                  <a:cubicBezTo>
                    <a:pt x="855" y="7065"/>
                    <a:pt x="2768" y="8978"/>
                    <a:pt x="5128" y="8978"/>
                  </a:cubicBezTo>
                  <a:lnTo>
                    <a:pt x="12403" y="8978"/>
                  </a:lnTo>
                  <a:cubicBezTo>
                    <a:pt x="12818" y="8978"/>
                    <a:pt x="12980" y="8440"/>
                    <a:pt x="12635" y="8211"/>
                  </a:cubicBezTo>
                  <a:lnTo>
                    <a:pt x="11542" y="7480"/>
                  </a:lnTo>
                  <a:lnTo>
                    <a:pt x="3180" y="4941"/>
                  </a:lnTo>
                  <a:cubicBezTo>
                    <a:pt x="2796" y="4709"/>
                    <a:pt x="2564" y="4294"/>
                    <a:pt x="2564" y="3847"/>
                  </a:cubicBezTo>
                  <a:lnTo>
                    <a:pt x="2564" y="1069"/>
                  </a:lnTo>
                  <a:cubicBezTo>
                    <a:pt x="2564" y="479"/>
                    <a:pt x="2086" y="0"/>
                    <a:pt x="1495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4616;p65">
              <a:extLst>
                <a:ext uri="{FF2B5EF4-FFF2-40B4-BE49-F238E27FC236}">
                  <a16:creationId xmlns="" xmlns:a16="http://schemas.microsoft.com/office/drawing/2014/main" id="{9FA329C3-7126-4716-A00F-1F669215140D}"/>
                </a:ext>
              </a:extLst>
            </p:cNvPr>
            <p:cNvSpPr/>
            <p:nvPr/>
          </p:nvSpPr>
          <p:spPr>
            <a:xfrm>
              <a:off x="2498692" y="2993743"/>
              <a:ext cx="319321" cy="235257"/>
            </a:xfrm>
            <a:custGeom>
              <a:avLst/>
              <a:gdLst/>
              <a:ahLst/>
              <a:cxnLst/>
              <a:rect l="l" t="t" r="r" b="b"/>
              <a:pathLst>
                <a:path w="12182" h="8975" extrusionOk="0">
                  <a:moveTo>
                    <a:pt x="644" y="0"/>
                  </a:moveTo>
                  <a:cubicBezTo>
                    <a:pt x="289" y="0"/>
                    <a:pt x="1" y="289"/>
                    <a:pt x="1" y="644"/>
                  </a:cubicBezTo>
                  <a:lnTo>
                    <a:pt x="1" y="855"/>
                  </a:lnTo>
                  <a:cubicBezTo>
                    <a:pt x="1" y="1400"/>
                    <a:pt x="345" y="1882"/>
                    <a:pt x="855" y="2065"/>
                  </a:cubicBezTo>
                  <a:lnTo>
                    <a:pt x="855" y="4702"/>
                  </a:lnTo>
                  <a:cubicBezTo>
                    <a:pt x="855" y="7061"/>
                    <a:pt x="2772" y="8974"/>
                    <a:pt x="5131" y="8974"/>
                  </a:cubicBezTo>
                  <a:lnTo>
                    <a:pt x="11967" y="8974"/>
                  </a:lnTo>
                  <a:cubicBezTo>
                    <a:pt x="12087" y="8974"/>
                    <a:pt x="12182" y="8879"/>
                    <a:pt x="12182" y="8760"/>
                  </a:cubicBezTo>
                  <a:cubicBezTo>
                    <a:pt x="12182" y="8644"/>
                    <a:pt x="12087" y="8545"/>
                    <a:pt x="11967" y="8545"/>
                  </a:cubicBezTo>
                  <a:lnTo>
                    <a:pt x="11967" y="8552"/>
                  </a:lnTo>
                  <a:lnTo>
                    <a:pt x="5986" y="8552"/>
                  </a:lnTo>
                  <a:cubicBezTo>
                    <a:pt x="3623" y="8552"/>
                    <a:pt x="1710" y="6636"/>
                    <a:pt x="1710" y="4276"/>
                  </a:cubicBezTo>
                  <a:lnTo>
                    <a:pt x="1710" y="2198"/>
                  </a:lnTo>
                  <a:cubicBezTo>
                    <a:pt x="1706" y="2040"/>
                    <a:pt x="1622" y="1896"/>
                    <a:pt x="1485" y="1822"/>
                  </a:cubicBezTo>
                  <a:cubicBezTo>
                    <a:pt x="1094" y="1590"/>
                    <a:pt x="855" y="1171"/>
                    <a:pt x="855" y="718"/>
                  </a:cubicBezTo>
                  <a:lnTo>
                    <a:pt x="855" y="0"/>
                  </a:lnTo>
                  <a:close/>
                </a:path>
              </a:pathLst>
            </a:custGeom>
            <a:solidFill>
              <a:srgbClr val="F4F8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4617;p65">
              <a:extLst>
                <a:ext uri="{FF2B5EF4-FFF2-40B4-BE49-F238E27FC236}">
                  <a16:creationId xmlns="" xmlns:a16="http://schemas.microsoft.com/office/drawing/2014/main" id="{DADB0839-475C-4D45-82E9-5447D041688D}"/>
                </a:ext>
              </a:extLst>
            </p:cNvPr>
            <p:cNvSpPr/>
            <p:nvPr/>
          </p:nvSpPr>
          <p:spPr>
            <a:xfrm>
              <a:off x="2549125" y="2920925"/>
              <a:ext cx="22412" cy="22412"/>
            </a:xfrm>
            <a:custGeom>
              <a:avLst/>
              <a:gdLst/>
              <a:ahLst/>
              <a:cxnLst/>
              <a:rect l="l" t="t" r="r" b="b"/>
              <a:pathLst>
                <a:path w="855" h="855" extrusionOk="0">
                  <a:moveTo>
                    <a:pt x="429" y="0"/>
                  </a:moveTo>
                  <a:cubicBezTo>
                    <a:pt x="194" y="0"/>
                    <a:pt x="0" y="194"/>
                    <a:pt x="0" y="429"/>
                  </a:cubicBezTo>
                  <a:cubicBezTo>
                    <a:pt x="0" y="665"/>
                    <a:pt x="194" y="855"/>
                    <a:pt x="429" y="855"/>
                  </a:cubicBezTo>
                  <a:cubicBezTo>
                    <a:pt x="665" y="855"/>
                    <a:pt x="855" y="665"/>
                    <a:pt x="855" y="429"/>
                  </a:cubicBezTo>
                  <a:cubicBezTo>
                    <a:pt x="855" y="194"/>
                    <a:pt x="665" y="0"/>
                    <a:pt x="429" y="0"/>
                  </a:cubicBezTo>
                  <a:close/>
                </a:path>
              </a:pathLst>
            </a:custGeom>
            <a:solidFill>
              <a:srgbClr val="577B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4618;p65">
              <a:extLst>
                <a:ext uri="{FF2B5EF4-FFF2-40B4-BE49-F238E27FC236}">
                  <a16:creationId xmlns="" xmlns:a16="http://schemas.microsoft.com/office/drawing/2014/main" id="{1DC0480A-04BB-475B-A8F8-2144FB9B825C}"/>
                </a:ext>
              </a:extLst>
            </p:cNvPr>
            <p:cNvSpPr/>
            <p:nvPr/>
          </p:nvSpPr>
          <p:spPr>
            <a:xfrm>
              <a:off x="2504328" y="2920925"/>
              <a:ext cx="22412" cy="22412"/>
            </a:xfrm>
            <a:custGeom>
              <a:avLst/>
              <a:gdLst/>
              <a:ahLst/>
              <a:cxnLst/>
              <a:rect l="l" t="t" r="r" b="b"/>
              <a:pathLst>
                <a:path w="855" h="855" extrusionOk="0">
                  <a:moveTo>
                    <a:pt x="426" y="0"/>
                  </a:moveTo>
                  <a:cubicBezTo>
                    <a:pt x="190" y="0"/>
                    <a:pt x="0" y="194"/>
                    <a:pt x="0" y="429"/>
                  </a:cubicBezTo>
                  <a:cubicBezTo>
                    <a:pt x="0" y="665"/>
                    <a:pt x="190" y="855"/>
                    <a:pt x="426" y="855"/>
                  </a:cubicBezTo>
                  <a:cubicBezTo>
                    <a:pt x="665" y="855"/>
                    <a:pt x="855" y="665"/>
                    <a:pt x="855" y="429"/>
                  </a:cubicBezTo>
                  <a:cubicBezTo>
                    <a:pt x="855" y="194"/>
                    <a:pt x="665" y="0"/>
                    <a:pt x="426" y="0"/>
                  </a:cubicBezTo>
                  <a:close/>
                </a:path>
              </a:pathLst>
            </a:custGeom>
            <a:solidFill>
              <a:srgbClr val="577B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4619;p65">
              <a:extLst>
                <a:ext uri="{FF2B5EF4-FFF2-40B4-BE49-F238E27FC236}">
                  <a16:creationId xmlns="" xmlns:a16="http://schemas.microsoft.com/office/drawing/2014/main" id="{99E246BF-2831-4AF4-89C3-492B9A89A3DE}"/>
                </a:ext>
              </a:extLst>
            </p:cNvPr>
            <p:cNvSpPr/>
            <p:nvPr/>
          </p:nvSpPr>
          <p:spPr>
            <a:xfrm>
              <a:off x="2576124" y="2977701"/>
              <a:ext cx="269910" cy="228888"/>
            </a:xfrm>
            <a:custGeom>
              <a:avLst/>
              <a:gdLst/>
              <a:ahLst/>
              <a:cxnLst/>
              <a:rect l="l" t="t" r="r" b="b"/>
              <a:pathLst>
                <a:path w="10297" h="8732" extrusionOk="0">
                  <a:moveTo>
                    <a:pt x="5444" y="1"/>
                  </a:moveTo>
                  <a:cubicBezTo>
                    <a:pt x="2093" y="1"/>
                    <a:pt x="1" y="2719"/>
                    <a:pt x="278" y="5757"/>
                  </a:cubicBezTo>
                  <a:cubicBezTo>
                    <a:pt x="337" y="6392"/>
                    <a:pt x="985" y="7580"/>
                    <a:pt x="2252" y="7580"/>
                  </a:cubicBezTo>
                  <a:cubicBezTo>
                    <a:pt x="2668" y="7580"/>
                    <a:pt x="3150" y="7452"/>
                    <a:pt x="3700" y="7135"/>
                  </a:cubicBezTo>
                  <a:cubicBezTo>
                    <a:pt x="4248" y="8120"/>
                    <a:pt x="5286" y="8732"/>
                    <a:pt x="6415" y="8732"/>
                  </a:cubicBezTo>
                  <a:cubicBezTo>
                    <a:pt x="8560" y="8732"/>
                    <a:pt x="10297" y="6995"/>
                    <a:pt x="10297" y="4853"/>
                  </a:cubicBezTo>
                  <a:cubicBezTo>
                    <a:pt x="10297" y="2174"/>
                    <a:pt x="8124" y="1"/>
                    <a:pt x="5444" y="1"/>
                  </a:cubicBezTo>
                  <a:close/>
                </a:path>
              </a:pathLst>
            </a:custGeom>
            <a:solidFill>
              <a:srgbClr val="7F9A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4620;p65">
              <a:extLst>
                <a:ext uri="{FF2B5EF4-FFF2-40B4-BE49-F238E27FC236}">
                  <a16:creationId xmlns="" xmlns:a16="http://schemas.microsoft.com/office/drawing/2014/main" id="{A33787D9-BA20-47A8-978D-05496481B5E1}"/>
                </a:ext>
              </a:extLst>
            </p:cNvPr>
            <p:cNvSpPr/>
            <p:nvPr/>
          </p:nvSpPr>
          <p:spPr>
            <a:xfrm>
              <a:off x="2576124" y="2977701"/>
              <a:ext cx="213789" cy="198560"/>
            </a:xfrm>
            <a:custGeom>
              <a:avLst/>
              <a:gdLst/>
              <a:ahLst/>
              <a:cxnLst/>
              <a:rect l="l" t="t" r="r" b="b"/>
              <a:pathLst>
                <a:path w="8156" h="7575" extrusionOk="0">
                  <a:moveTo>
                    <a:pt x="5461" y="1"/>
                  </a:moveTo>
                  <a:cubicBezTo>
                    <a:pt x="5456" y="1"/>
                    <a:pt x="5450" y="1"/>
                    <a:pt x="5444" y="1"/>
                  </a:cubicBezTo>
                  <a:cubicBezTo>
                    <a:pt x="2093" y="1"/>
                    <a:pt x="1" y="2719"/>
                    <a:pt x="278" y="5757"/>
                  </a:cubicBezTo>
                  <a:cubicBezTo>
                    <a:pt x="335" y="6372"/>
                    <a:pt x="946" y="7512"/>
                    <a:pt x="2142" y="7575"/>
                  </a:cubicBezTo>
                  <a:cubicBezTo>
                    <a:pt x="1783" y="7192"/>
                    <a:pt x="1590" y="6706"/>
                    <a:pt x="1558" y="6372"/>
                  </a:cubicBezTo>
                  <a:cubicBezTo>
                    <a:pt x="1281" y="3331"/>
                    <a:pt x="3376" y="612"/>
                    <a:pt x="6724" y="612"/>
                  </a:cubicBezTo>
                  <a:cubicBezTo>
                    <a:pt x="7209" y="612"/>
                    <a:pt x="7695" y="686"/>
                    <a:pt x="8155" y="830"/>
                  </a:cubicBezTo>
                  <a:cubicBezTo>
                    <a:pt x="7362" y="292"/>
                    <a:pt x="6422" y="1"/>
                    <a:pt x="5461" y="1"/>
                  </a:cubicBezTo>
                  <a:close/>
                </a:path>
              </a:pathLst>
            </a:custGeom>
            <a:solidFill>
              <a:srgbClr val="5A7B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4621;p65">
              <a:extLst>
                <a:ext uri="{FF2B5EF4-FFF2-40B4-BE49-F238E27FC236}">
                  <a16:creationId xmlns="" xmlns:a16="http://schemas.microsoft.com/office/drawing/2014/main" id="{80209F26-F627-4F50-A509-2E488AAB3A45}"/>
                </a:ext>
              </a:extLst>
            </p:cNvPr>
            <p:cNvSpPr/>
            <p:nvPr/>
          </p:nvSpPr>
          <p:spPr>
            <a:xfrm>
              <a:off x="2657618" y="3054844"/>
              <a:ext cx="127760" cy="104273"/>
            </a:xfrm>
            <a:custGeom>
              <a:avLst/>
              <a:gdLst/>
              <a:ahLst/>
              <a:cxnLst/>
              <a:rect l="l" t="t" r="r" b="b"/>
              <a:pathLst>
                <a:path w="4874" h="3978" extrusionOk="0">
                  <a:moveTo>
                    <a:pt x="2687" y="1"/>
                  </a:moveTo>
                  <a:cubicBezTo>
                    <a:pt x="1203" y="1"/>
                    <a:pt x="4" y="1203"/>
                    <a:pt x="0" y="2684"/>
                  </a:cubicBezTo>
                  <a:cubicBezTo>
                    <a:pt x="0" y="2793"/>
                    <a:pt x="88" y="2884"/>
                    <a:pt x="201" y="2884"/>
                  </a:cubicBezTo>
                  <a:cubicBezTo>
                    <a:pt x="310" y="2884"/>
                    <a:pt x="401" y="2796"/>
                    <a:pt x="401" y="2684"/>
                  </a:cubicBezTo>
                  <a:cubicBezTo>
                    <a:pt x="401" y="1421"/>
                    <a:pt x="1424" y="398"/>
                    <a:pt x="2687" y="398"/>
                  </a:cubicBezTo>
                  <a:cubicBezTo>
                    <a:pt x="3671" y="402"/>
                    <a:pt x="4473" y="1200"/>
                    <a:pt x="4473" y="2188"/>
                  </a:cubicBezTo>
                  <a:cubicBezTo>
                    <a:pt x="4473" y="2955"/>
                    <a:pt x="3851" y="3577"/>
                    <a:pt x="3084" y="3577"/>
                  </a:cubicBezTo>
                  <a:cubicBezTo>
                    <a:pt x="2490" y="3577"/>
                    <a:pt x="2011" y="3095"/>
                    <a:pt x="2011" y="2505"/>
                  </a:cubicBezTo>
                  <a:cubicBezTo>
                    <a:pt x="2011" y="2054"/>
                    <a:pt x="2377" y="1689"/>
                    <a:pt x="2827" y="1689"/>
                  </a:cubicBezTo>
                  <a:cubicBezTo>
                    <a:pt x="3095" y="1689"/>
                    <a:pt x="3095" y="1288"/>
                    <a:pt x="2827" y="1288"/>
                  </a:cubicBezTo>
                  <a:cubicBezTo>
                    <a:pt x="2156" y="1288"/>
                    <a:pt x="1611" y="1833"/>
                    <a:pt x="1611" y="2505"/>
                  </a:cubicBezTo>
                  <a:cubicBezTo>
                    <a:pt x="1611" y="3317"/>
                    <a:pt x="2272" y="3978"/>
                    <a:pt x="3084" y="3978"/>
                  </a:cubicBezTo>
                  <a:cubicBezTo>
                    <a:pt x="4072" y="3974"/>
                    <a:pt x="4870" y="3176"/>
                    <a:pt x="4874" y="2188"/>
                  </a:cubicBezTo>
                  <a:cubicBezTo>
                    <a:pt x="4870" y="978"/>
                    <a:pt x="3893" y="1"/>
                    <a:pt x="268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4622;p65">
              <a:extLst>
                <a:ext uri="{FF2B5EF4-FFF2-40B4-BE49-F238E27FC236}">
                  <a16:creationId xmlns="" xmlns:a16="http://schemas.microsoft.com/office/drawing/2014/main" id="{7997AFE6-AF32-4AC3-A0CE-228004F5FA7D}"/>
                </a:ext>
              </a:extLst>
            </p:cNvPr>
            <p:cNvSpPr/>
            <p:nvPr/>
          </p:nvSpPr>
          <p:spPr>
            <a:xfrm>
              <a:off x="2744670" y="3101450"/>
              <a:ext cx="13631" cy="18952"/>
            </a:xfrm>
            <a:custGeom>
              <a:avLst/>
              <a:gdLst/>
              <a:ahLst/>
              <a:cxnLst/>
              <a:rect l="l" t="t" r="r" b="b"/>
              <a:pathLst>
                <a:path w="520" h="723" extrusionOk="0">
                  <a:moveTo>
                    <a:pt x="261" y="0"/>
                  </a:moveTo>
                  <a:cubicBezTo>
                    <a:pt x="131" y="0"/>
                    <a:pt x="0" y="123"/>
                    <a:pt x="72" y="283"/>
                  </a:cubicBezTo>
                  <a:cubicBezTo>
                    <a:pt x="104" y="361"/>
                    <a:pt x="122" y="442"/>
                    <a:pt x="122" y="523"/>
                  </a:cubicBezTo>
                  <a:cubicBezTo>
                    <a:pt x="118" y="635"/>
                    <a:pt x="210" y="723"/>
                    <a:pt x="319" y="723"/>
                  </a:cubicBezTo>
                  <a:cubicBezTo>
                    <a:pt x="431" y="723"/>
                    <a:pt x="519" y="635"/>
                    <a:pt x="519" y="526"/>
                  </a:cubicBezTo>
                  <a:cubicBezTo>
                    <a:pt x="519" y="389"/>
                    <a:pt x="494" y="255"/>
                    <a:pt x="442" y="129"/>
                  </a:cubicBezTo>
                  <a:cubicBezTo>
                    <a:pt x="405" y="38"/>
                    <a:pt x="333" y="0"/>
                    <a:pt x="26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4623;p65">
              <a:extLst>
                <a:ext uri="{FF2B5EF4-FFF2-40B4-BE49-F238E27FC236}">
                  <a16:creationId xmlns="" xmlns:a16="http://schemas.microsoft.com/office/drawing/2014/main" id="{6262E5E7-2CCF-47EA-8DBB-B34DE9AE93F8}"/>
                </a:ext>
              </a:extLst>
            </p:cNvPr>
            <p:cNvSpPr/>
            <p:nvPr/>
          </p:nvSpPr>
          <p:spPr>
            <a:xfrm>
              <a:off x="2493449" y="2915682"/>
              <a:ext cx="357853" cy="318665"/>
            </a:xfrm>
            <a:custGeom>
              <a:avLst/>
              <a:gdLst/>
              <a:ahLst/>
              <a:cxnLst/>
              <a:rect l="l" t="t" r="r" b="b"/>
              <a:pathLst>
                <a:path w="13652" h="12157" extrusionOk="0">
                  <a:moveTo>
                    <a:pt x="843" y="400"/>
                  </a:moveTo>
                  <a:cubicBezTo>
                    <a:pt x="899" y="400"/>
                    <a:pt x="956" y="421"/>
                    <a:pt x="1002" y="468"/>
                  </a:cubicBezTo>
                  <a:cubicBezTo>
                    <a:pt x="1147" y="612"/>
                    <a:pt x="1045" y="854"/>
                    <a:pt x="841" y="854"/>
                  </a:cubicBezTo>
                  <a:cubicBezTo>
                    <a:pt x="718" y="854"/>
                    <a:pt x="616" y="752"/>
                    <a:pt x="616" y="629"/>
                  </a:cubicBezTo>
                  <a:cubicBezTo>
                    <a:pt x="616" y="491"/>
                    <a:pt x="727" y="400"/>
                    <a:pt x="843" y="400"/>
                  </a:cubicBezTo>
                  <a:close/>
                  <a:moveTo>
                    <a:pt x="2553" y="401"/>
                  </a:moveTo>
                  <a:cubicBezTo>
                    <a:pt x="2754" y="401"/>
                    <a:pt x="2856" y="647"/>
                    <a:pt x="2711" y="788"/>
                  </a:cubicBezTo>
                  <a:cubicBezTo>
                    <a:pt x="2665" y="834"/>
                    <a:pt x="2608" y="855"/>
                    <a:pt x="2552" y="855"/>
                  </a:cubicBezTo>
                  <a:cubicBezTo>
                    <a:pt x="2435" y="855"/>
                    <a:pt x="2325" y="765"/>
                    <a:pt x="2325" y="629"/>
                  </a:cubicBezTo>
                  <a:cubicBezTo>
                    <a:pt x="2325" y="503"/>
                    <a:pt x="2427" y="401"/>
                    <a:pt x="2553" y="401"/>
                  </a:cubicBezTo>
                  <a:close/>
                  <a:moveTo>
                    <a:pt x="8598" y="2563"/>
                  </a:moveTo>
                  <a:cubicBezTo>
                    <a:pt x="11165" y="2567"/>
                    <a:pt x="13247" y="4649"/>
                    <a:pt x="13250" y="7219"/>
                  </a:cubicBezTo>
                  <a:cubicBezTo>
                    <a:pt x="13247" y="9248"/>
                    <a:pt x="11601" y="10897"/>
                    <a:pt x="9569" y="10901"/>
                  </a:cubicBezTo>
                  <a:cubicBezTo>
                    <a:pt x="8943" y="10901"/>
                    <a:pt x="8331" y="10697"/>
                    <a:pt x="7828" y="10321"/>
                  </a:cubicBezTo>
                  <a:cubicBezTo>
                    <a:pt x="7339" y="9952"/>
                    <a:pt x="6977" y="9438"/>
                    <a:pt x="6794" y="8854"/>
                  </a:cubicBezTo>
                  <a:cubicBezTo>
                    <a:pt x="6764" y="8751"/>
                    <a:pt x="6685" y="8707"/>
                    <a:pt x="6606" y="8707"/>
                  </a:cubicBezTo>
                  <a:cubicBezTo>
                    <a:pt x="6482" y="8707"/>
                    <a:pt x="6357" y="8814"/>
                    <a:pt x="6411" y="8970"/>
                  </a:cubicBezTo>
                  <a:cubicBezTo>
                    <a:pt x="6460" y="9129"/>
                    <a:pt x="6520" y="9280"/>
                    <a:pt x="6590" y="9428"/>
                  </a:cubicBezTo>
                  <a:cubicBezTo>
                    <a:pt x="6146" y="9664"/>
                    <a:pt x="5735" y="9783"/>
                    <a:pt x="5362" y="9783"/>
                  </a:cubicBezTo>
                  <a:cubicBezTo>
                    <a:pt x="5097" y="9783"/>
                    <a:pt x="4851" y="9723"/>
                    <a:pt x="4624" y="9603"/>
                  </a:cubicBezTo>
                  <a:cubicBezTo>
                    <a:pt x="3970" y="9255"/>
                    <a:pt x="3668" y="8503"/>
                    <a:pt x="3633" y="8109"/>
                  </a:cubicBezTo>
                  <a:cubicBezTo>
                    <a:pt x="3492" y="6611"/>
                    <a:pt x="3956" y="5162"/>
                    <a:pt x="4906" y="4125"/>
                  </a:cubicBezTo>
                  <a:cubicBezTo>
                    <a:pt x="5820" y="3119"/>
                    <a:pt x="7132" y="2563"/>
                    <a:pt x="8598" y="2563"/>
                  </a:cubicBezTo>
                  <a:close/>
                  <a:moveTo>
                    <a:pt x="1695" y="3179"/>
                  </a:moveTo>
                  <a:cubicBezTo>
                    <a:pt x="2173" y="3182"/>
                    <a:pt x="2564" y="3569"/>
                    <a:pt x="2564" y="4047"/>
                  </a:cubicBezTo>
                  <a:lnTo>
                    <a:pt x="2564" y="6825"/>
                  </a:lnTo>
                  <a:cubicBezTo>
                    <a:pt x="2560" y="7321"/>
                    <a:pt x="2810" y="7785"/>
                    <a:pt x="3221" y="8060"/>
                  </a:cubicBezTo>
                  <a:cubicBezTo>
                    <a:pt x="3221" y="8088"/>
                    <a:pt x="3228" y="8116"/>
                    <a:pt x="3228" y="8141"/>
                  </a:cubicBezTo>
                  <a:cubicBezTo>
                    <a:pt x="3274" y="8640"/>
                    <a:pt x="3633" y="9533"/>
                    <a:pt x="4431" y="9955"/>
                  </a:cubicBezTo>
                  <a:cubicBezTo>
                    <a:pt x="4716" y="10103"/>
                    <a:pt x="5032" y="10180"/>
                    <a:pt x="5352" y="10180"/>
                  </a:cubicBezTo>
                  <a:cubicBezTo>
                    <a:pt x="5880" y="10180"/>
                    <a:pt x="6383" y="9990"/>
                    <a:pt x="6784" y="9776"/>
                  </a:cubicBezTo>
                  <a:cubicBezTo>
                    <a:pt x="6998" y="10110"/>
                    <a:pt x="7269" y="10402"/>
                    <a:pt x="7585" y="10641"/>
                  </a:cubicBezTo>
                  <a:cubicBezTo>
                    <a:pt x="8155" y="11070"/>
                    <a:pt x="8851" y="11302"/>
                    <a:pt x="9565" y="11302"/>
                  </a:cubicBezTo>
                  <a:cubicBezTo>
                    <a:pt x="10325" y="11302"/>
                    <a:pt x="11070" y="11087"/>
                    <a:pt x="11714" y="10686"/>
                  </a:cubicBezTo>
                  <a:lnTo>
                    <a:pt x="12723" y="11355"/>
                  </a:lnTo>
                  <a:cubicBezTo>
                    <a:pt x="12892" y="11478"/>
                    <a:pt x="12811" y="11748"/>
                    <a:pt x="12600" y="11755"/>
                  </a:cubicBezTo>
                  <a:lnTo>
                    <a:pt x="5331" y="11755"/>
                  </a:lnTo>
                  <a:cubicBezTo>
                    <a:pt x="3081" y="11752"/>
                    <a:pt x="1259" y="9930"/>
                    <a:pt x="1256" y="7680"/>
                  </a:cubicBezTo>
                  <a:lnTo>
                    <a:pt x="1256" y="5299"/>
                  </a:lnTo>
                  <a:cubicBezTo>
                    <a:pt x="1330" y="5310"/>
                    <a:pt x="1407" y="5317"/>
                    <a:pt x="1484" y="5317"/>
                  </a:cubicBezTo>
                  <a:cubicBezTo>
                    <a:pt x="1748" y="5317"/>
                    <a:pt x="1748" y="4916"/>
                    <a:pt x="1484" y="4916"/>
                  </a:cubicBezTo>
                  <a:cubicBezTo>
                    <a:pt x="886" y="4916"/>
                    <a:pt x="401" y="4431"/>
                    <a:pt x="401" y="3833"/>
                  </a:cubicBezTo>
                  <a:lnTo>
                    <a:pt x="401" y="3618"/>
                  </a:lnTo>
                  <a:cubicBezTo>
                    <a:pt x="401" y="3376"/>
                    <a:pt x="598" y="3179"/>
                    <a:pt x="841" y="3179"/>
                  </a:cubicBezTo>
                  <a:close/>
                  <a:moveTo>
                    <a:pt x="2554" y="0"/>
                  </a:moveTo>
                  <a:cubicBezTo>
                    <a:pt x="2313" y="0"/>
                    <a:pt x="2084" y="139"/>
                    <a:pt x="1980" y="369"/>
                  </a:cubicBezTo>
                  <a:cubicBezTo>
                    <a:pt x="1853" y="647"/>
                    <a:pt x="1948" y="978"/>
                    <a:pt x="2202" y="1150"/>
                  </a:cubicBezTo>
                  <a:lnTo>
                    <a:pt x="1868" y="2792"/>
                  </a:lnTo>
                  <a:cubicBezTo>
                    <a:pt x="1808" y="2781"/>
                    <a:pt x="1751" y="2778"/>
                    <a:pt x="1695" y="2778"/>
                  </a:cubicBezTo>
                  <a:lnTo>
                    <a:pt x="1526" y="2778"/>
                  </a:lnTo>
                  <a:lnTo>
                    <a:pt x="1189" y="1153"/>
                  </a:lnTo>
                  <a:cubicBezTo>
                    <a:pt x="1442" y="981"/>
                    <a:pt x="1540" y="651"/>
                    <a:pt x="1414" y="373"/>
                  </a:cubicBezTo>
                  <a:cubicBezTo>
                    <a:pt x="1311" y="143"/>
                    <a:pt x="1083" y="3"/>
                    <a:pt x="842" y="3"/>
                  </a:cubicBezTo>
                  <a:cubicBezTo>
                    <a:pt x="788" y="3"/>
                    <a:pt x="733" y="10"/>
                    <a:pt x="679" y="25"/>
                  </a:cubicBezTo>
                  <a:cubicBezTo>
                    <a:pt x="384" y="102"/>
                    <a:pt x="187" y="387"/>
                    <a:pt x="218" y="693"/>
                  </a:cubicBezTo>
                  <a:cubicBezTo>
                    <a:pt x="246" y="999"/>
                    <a:pt x="493" y="1238"/>
                    <a:pt x="802" y="1255"/>
                  </a:cubicBezTo>
                  <a:lnTo>
                    <a:pt x="1119" y="2781"/>
                  </a:lnTo>
                  <a:lnTo>
                    <a:pt x="841" y="2781"/>
                  </a:lnTo>
                  <a:cubicBezTo>
                    <a:pt x="377" y="2781"/>
                    <a:pt x="0" y="3158"/>
                    <a:pt x="0" y="3622"/>
                  </a:cubicBezTo>
                  <a:lnTo>
                    <a:pt x="0" y="3836"/>
                  </a:lnTo>
                  <a:cubicBezTo>
                    <a:pt x="0" y="4410"/>
                    <a:pt x="334" y="4934"/>
                    <a:pt x="855" y="5176"/>
                  </a:cubicBezTo>
                  <a:lnTo>
                    <a:pt x="855" y="7683"/>
                  </a:lnTo>
                  <a:cubicBezTo>
                    <a:pt x="858" y="10152"/>
                    <a:pt x="2859" y="12153"/>
                    <a:pt x="5328" y="12156"/>
                  </a:cubicBezTo>
                  <a:lnTo>
                    <a:pt x="12603" y="12156"/>
                  </a:lnTo>
                  <a:cubicBezTo>
                    <a:pt x="12606" y="12156"/>
                    <a:pt x="12609" y="12156"/>
                    <a:pt x="12611" y="12156"/>
                  </a:cubicBezTo>
                  <a:cubicBezTo>
                    <a:pt x="13221" y="12156"/>
                    <a:pt x="13459" y="11360"/>
                    <a:pt x="12944" y="11024"/>
                  </a:cubicBezTo>
                  <a:lnTo>
                    <a:pt x="12948" y="11024"/>
                  </a:lnTo>
                  <a:lnTo>
                    <a:pt x="12072" y="10440"/>
                  </a:lnTo>
                  <a:cubicBezTo>
                    <a:pt x="13067" y="9667"/>
                    <a:pt x="13651" y="8478"/>
                    <a:pt x="13651" y="7219"/>
                  </a:cubicBezTo>
                  <a:cubicBezTo>
                    <a:pt x="13644" y="4431"/>
                    <a:pt x="11387" y="2170"/>
                    <a:pt x="8598" y="2166"/>
                  </a:cubicBezTo>
                  <a:cubicBezTo>
                    <a:pt x="7019" y="2166"/>
                    <a:pt x="5602" y="2767"/>
                    <a:pt x="4610" y="3854"/>
                  </a:cubicBezTo>
                  <a:cubicBezTo>
                    <a:pt x="3721" y="4828"/>
                    <a:pt x="3228" y="6133"/>
                    <a:pt x="3207" y="7511"/>
                  </a:cubicBezTo>
                  <a:cubicBezTo>
                    <a:pt x="3049" y="7318"/>
                    <a:pt x="2965" y="7075"/>
                    <a:pt x="2965" y="6825"/>
                  </a:cubicBezTo>
                  <a:lnTo>
                    <a:pt x="2965" y="4047"/>
                  </a:lnTo>
                  <a:cubicBezTo>
                    <a:pt x="2965" y="3562"/>
                    <a:pt x="2687" y="3119"/>
                    <a:pt x="2251" y="2908"/>
                  </a:cubicBezTo>
                  <a:lnTo>
                    <a:pt x="2588" y="1255"/>
                  </a:lnTo>
                  <a:cubicBezTo>
                    <a:pt x="2898" y="1234"/>
                    <a:pt x="3144" y="999"/>
                    <a:pt x="3176" y="693"/>
                  </a:cubicBezTo>
                  <a:cubicBezTo>
                    <a:pt x="3207" y="387"/>
                    <a:pt x="3010" y="102"/>
                    <a:pt x="2715" y="21"/>
                  </a:cubicBezTo>
                  <a:cubicBezTo>
                    <a:pt x="2662" y="7"/>
                    <a:pt x="2608" y="0"/>
                    <a:pt x="255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9" name="Google Shape;14705;p65">
            <a:extLst>
              <a:ext uri="{FF2B5EF4-FFF2-40B4-BE49-F238E27FC236}">
                <a16:creationId xmlns="" xmlns:a16="http://schemas.microsoft.com/office/drawing/2014/main" id="{18B54B4D-A49A-4CC5-91FA-CAD662752635}"/>
              </a:ext>
            </a:extLst>
          </p:cNvPr>
          <p:cNvGrpSpPr/>
          <p:nvPr/>
        </p:nvGrpSpPr>
        <p:grpSpPr>
          <a:xfrm>
            <a:off x="1110217" y="2903025"/>
            <a:ext cx="272335" cy="290462"/>
            <a:chOff x="1944035" y="2896128"/>
            <a:chExt cx="362650" cy="357748"/>
          </a:xfrm>
        </p:grpSpPr>
        <p:sp>
          <p:nvSpPr>
            <p:cNvPr id="120" name="Google Shape;14706;p65">
              <a:extLst>
                <a:ext uri="{FF2B5EF4-FFF2-40B4-BE49-F238E27FC236}">
                  <a16:creationId xmlns="" xmlns:a16="http://schemas.microsoft.com/office/drawing/2014/main" id="{69BC7304-C848-46CA-A309-61B21317062B}"/>
                </a:ext>
              </a:extLst>
            </p:cNvPr>
            <p:cNvSpPr/>
            <p:nvPr/>
          </p:nvSpPr>
          <p:spPr>
            <a:xfrm>
              <a:off x="2002149" y="2990965"/>
              <a:ext cx="246502" cy="257669"/>
            </a:xfrm>
            <a:custGeom>
              <a:avLst/>
              <a:gdLst/>
              <a:ahLst/>
              <a:cxnLst/>
              <a:rect l="l" t="t" r="r" b="b"/>
              <a:pathLst>
                <a:path w="9404" h="9830" extrusionOk="0">
                  <a:moveTo>
                    <a:pt x="1490" y="1"/>
                  </a:moveTo>
                  <a:cubicBezTo>
                    <a:pt x="1173" y="1"/>
                    <a:pt x="882" y="183"/>
                    <a:pt x="736" y="469"/>
                  </a:cubicBezTo>
                  <a:cubicBezTo>
                    <a:pt x="271" y="1411"/>
                    <a:pt x="1" y="2533"/>
                    <a:pt x="1" y="3739"/>
                  </a:cubicBezTo>
                  <a:cubicBezTo>
                    <a:pt x="1" y="7104"/>
                    <a:pt x="2103" y="9829"/>
                    <a:pt x="4702" y="9829"/>
                  </a:cubicBezTo>
                  <a:cubicBezTo>
                    <a:pt x="7297" y="9829"/>
                    <a:pt x="9404" y="7104"/>
                    <a:pt x="9404" y="3739"/>
                  </a:cubicBezTo>
                  <a:cubicBezTo>
                    <a:pt x="9400" y="2536"/>
                    <a:pt x="9129" y="1415"/>
                    <a:pt x="8665" y="469"/>
                  </a:cubicBezTo>
                  <a:cubicBezTo>
                    <a:pt x="8519" y="183"/>
                    <a:pt x="8228" y="1"/>
                    <a:pt x="7911" y="1"/>
                  </a:cubicBezTo>
                  <a:cubicBezTo>
                    <a:pt x="7908" y="1"/>
                    <a:pt x="7905" y="1"/>
                    <a:pt x="7902" y="1"/>
                  </a:cubicBezTo>
                  <a:lnTo>
                    <a:pt x="1499" y="1"/>
                  </a:lnTo>
                  <a:cubicBezTo>
                    <a:pt x="1496" y="1"/>
                    <a:pt x="1493" y="1"/>
                    <a:pt x="1490" y="1"/>
                  </a:cubicBezTo>
                  <a:close/>
                </a:path>
              </a:pathLst>
            </a:custGeom>
            <a:solidFill>
              <a:srgbClr val="7D97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4707;p65">
              <a:extLst>
                <a:ext uri="{FF2B5EF4-FFF2-40B4-BE49-F238E27FC236}">
                  <a16:creationId xmlns="" xmlns:a16="http://schemas.microsoft.com/office/drawing/2014/main" id="{AAAD801F-2347-4B8C-8E02-5893E5DC5384}"/>
                </a:ext>
              </a:extLst>
            </p:cNvPr>
            <p:cNvSpPr/>
            <p:nvPr/>
          </p:nvSpPr>
          <p:spPr>
            <a:xfrm>
              <a:off x="2002149" y="2990965"/>
              <a:ext cx="125768" cy="257669"/>
            </a:xfrm>
            <a:custGeom>
              <a:avLst/>
              <a:gdLst/>
              <a:ahLst/>
              <a:cxnLst/>
              <a:rect l="l" t="t" r="r" b="b"/>
              <a:pathLst>
                <a:path w="4798" h="9830" extrusionOk="0">
                  <a:moveTo>
                    <a:pt x="1490" y="1"/>
                  </a:moveTo>
                  <a:cubicBezTo>
                    <a:pt x="1173" y="1"/>
                    <a:pt x="882" y="183"/>
                    <a:pt x="736" y="469"/>
                  </a:cubicBezTo>
                  <a:cubicBezTo>
                    <a:pt x="275" y="1407"/>
                    <a:pt x="4" y="2522"/>
                    <a:pt x="1" y="3721"/>
                  </a:cubicBezTo>
                  <a:cubicBezTo>
                    <a:pt x="1" y="3915"/>
                    <a:pt x="8" y="4108"/>
                    <a:pt x="22" y="4298"/>
                  </a:cubicBezTo>
                  <a:cubicBezTo>
                    <a:pt x="22" y="4316"/>
                    <a:pt x="22" y="4330"/>
                    <a:pt x="22" y="4347"/>
                  </a:cubicBezTo>
                  <a:cubicBezTo>
                    <a:pt x="25" y="4361"/>
                    <a:pt x="25" y="4386"/>
                    <a:pt x="29" y="4403"/>
                  </a:cubicBezTo>
                  <a:cubicBezTo>
                    <a:pt x="285" y="7456"/>
                    <a:pt x="2279" y="9829"/>
                    <a:pt x="4702" y="9829"/>
                  </a:cubicBezTo>
                  <a:cubicBezTo>
                    <a:pt x="4734" y="9829"/>
                    <a:pt x="4765" y="9826"/>
                    <a:pt x="4797" y="9826"/>
                  </a:cubicBezTo>
                  <a:cubicBezTo>
                    <a:pt x="3179" y="9101"/>
                    <a:pt x="1991" y="6629"/>
                    <a:pt x="1991" y="3690"/>
                  </a:cubicBezTo>
                  <a:cubicBezTo>
                    <a:pt x="1991" y="2431"/>
                    <a:pt x="2212" y="1260"/>
                    <a:pt x="2585" y="272"/>
                  </a:cubicBezTo>
                  <a:cubicBezTo>
                    <a:pt x="2620" y="173"/>
                    <a:pt x="2677" y="82"/>
                    <a:pt x="2750" y="1"/>
                  </a:cubicBezTo>
                  <a:lnTo>
                    <a:pt x="1499" y="1"/>
                  </a:lnTo>
                  <a:cubicBezTo>
                    <a:pt x="1496" y="1"/>
                    <a:pt x="1493" y="1"/>
                    <a:pt x="1490" y="1"/>
                  </a:cubicBezTo>
                  <a:close/>
                </a:path>
              </a:pathLst>
            </a:custGeom>
            <a:solidFill>
              <a:srgbClr val="6483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4708;p65">
              <a:extLst>
                <a:ext uri="{FF2B5EF4-FFF2-40B4-BE49-F238E27FC236}">
                  <a16:creationId xmlns="" xmlns:a16="http://schemas.microsoft.com/office/drawing/2014/main" id="{34440B8B-F6DD-4723-8586-13ED5666F86E}"/>
                </a:ext>
              </a:extLst>
            </p:cNvPr>
            <p:cNvSpPr/>
            <p:nvPr/>
          </p:nvSpPr>
          <p:spPr>
            <a:xfrm>
              <a:off x="2041336" y="2923782"/>
              <a:ext cx="168048" cy="89621"/>
            </a:xfrm>
            <a:custGeom>
              <a:avLst/>
              <a:gdLst/>
              <a:ahLst/>
              <a:cxnLst/>
              <a:rect l="l" t="t" r="r" b="b"/>
              <a:pathLst>
                <a:path w="6411" h="3419" extrusionOk="0">
                  <a:moveTo>
                    <a:pt x="3207" y="0"/>
                  </a:moveTo>
                  <a:cubicBezTo>
                    <a:pt x="1435" y="0"/>
                    <a:pt x="0" y="1003"/>
                    <a:pt x="0" y="2240"/>
                  </a:cubicBezTo>
                  <a:cubicBezTo>
                    <a:pt x="0" y="3204"/>
                    <a:pt x="1435" y="3418"/>
                    <a:pt x="3207" y="3418"/>
                  </a:cubicBezTo>
                  <a:cubicBezTo>
                    <a:pt x="4976" y="3418"/>
                    <a:pt x="6411" y="3204"/>
                    <a:pt x="6411" y="2240"/>
                  </a:cubicBezTo>
                  <a:cubicBezTo>
                    <a:pt x="6411" y="1003"/>
                    <a:pt x="4976" y="0"/>
                    <a:pt x="3207" y="0"/>
                  </a:cubicBezTo>
                  <a:close/>
                </a:path>
              </a:pathLst>
            </a:custGeom>
            <a:solidFill>
              <a:srgbClr val="577B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4709;p65">
              <a:extLst>
                <a:ext uri="{FF2B5EF4-FFF2-40B4-BE49-F238E27FC236}">
                  <a16:creationId xmlns="" xmlns:a16="http://schemas.microsoft.com/office/drawing/2014/main" id="{CBB3E89F-F56C-49AF-AC91-43C292C475FE}"/>
                </a:ext>
              </a:extLst>
            </p:cNvPr>
            <p:cNvSpPr/>
            <p:nvPr/>
          </p:nvSpPr>
          <p:spPr>
            <a:xfrm>
              <a:off x="2041231" y="2923782"/>
              <a:ext cx="96803" cy="88887"/>
            </a:xfrm>
            <a:custGeom>
              <a:avLst/>
              <a:gdLst/>
              <a:ahLst/>
              <a:cxnLst/>
              <a:rect l="l" t="t" r="r" b="b"/>
              <a:pathLst>
                <a:path w="3693" h="3391" extrusionOk="0">
                  <a:moveTo>
                    <a:pt x="3208" y="0"/>
                  </a:moveTo>
                  <a:cubicBezTo>
                    <a:pt x="1439" y="0"/>
                    <a:pt x="1" y="1006"/>
                    <a:pt x="1" y="2244"/>
                  </a:cubicBezTo>
                  <a:cubicBezTo>
                    <a:pt x="1" y="3025"/>
                    <a:pt x="950" y="3309"/>
                    <a:pt x="2255" y="3390"/>
                  </a:cubicBezTo>
                  <a:cubicBezTo>
                    <a:pt x="1790" y="3207"/>
                    <a:pt x="1499" y="2894"/>
                    <a:pt x="1499" y="2385"/>
                  </a:cubicBezTo>
                  <a:cubicBezTo>
                    <a:pt x="1499" y="1185"/>
                    <a:pt x="2452" y="197"/>
                    <a:pt x="3693" y="29"/>
                  </a:cubicBezTo>
                  <a:cubicBezTo>
                    <a:pt x="3531" y="11"/>
                    <a:pt x="3369" y="0"/>
                    <a:pt x="3208" y="0"/>
                  </a:cubicBezTo>
                  <a:close/>
                </a:path>
              </a:pathLst>
            </a:custGeom>
            <a:solidFill>
              <a:srgbClr val="2E58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4710;p65">
              <a:extLst>
                <a:ext uri="{FF2B5EF4-FFF2-40B4-BE49-F238E27FC236}">
                  <a16:creationId xmlns="" xmlns:a16="http://schemas.microsoft.com/office/drawing/2014/main" id="{A39CC8AB-694A-4C2D-A34F-4DF711459755}"/>
                </a:ext>
              </a:extLst>
            </p:cNvPr>
            <p:cNvSpPr/>
            <p:nvPr/>
          </p:nvSpPr>
          <p:spPr>
            <a:xfrm>
              <a:off x="2146579" y="2928946"/>
              <a:ext cx="45662" cy="34024"/>
            </a:xfrm>
            <a:custGeom>
              <a:avLst/>
              <a:gdLst/>
              <a:ahLst/>
              <a:cxnLst/>
              <a:rect l="l" t="t" r="r" b="b"/>
              <a:pathLst>
                <a:path w="1742" h="1298" extrusionOk="0">
                  <a:moveTo>
                    <a:pt x="504" y="0"/>
                  </a:moveTo>
                  <a:lnTo>
                    <a:pt x="504" y="0"/>
                  </a:lnTo>
                  <a:cubicBezTo>
                    <a:pt x="1" y="461"/>
                    <a:pt x="328" y="1298"/>
                    <a:pt x="1007" y="1298"/>
                  </a:cubicBezTo>
                  <a:cubicBezTo>
                    <a:pt x="1365" y="1298"/>
                    <a:pt x="1675" y="1045"/>
                    <a:pt x="1742" y="690"/>
                  </a:cubicBezTo>
                  <a:cubicBezTo>
                    <a:pt x="1383" y="373"/>
                    <a:pt x="961" y="137"/>
                    <a:pt x="504" y="0"/>
                  </a:cubicBezTo>
                  <a:close/>
                </a:path>
              </a:pathLst>
            </a:custGeom>
            <a:solidFill>
              <a:srgbClr val="FBFC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4711;p65">
              <a:extLst>
                <a:ext uri="{FF2B5EF4-FFF2-40B4-BE49-F238E27FC236}">
                  <a16:creationId xmlns="" xmlns:a16="http://schemas.microsoft.com/office/drawing/2014/main" id="{CF746AB6-7A6A-48D1-BA15-0C7E5C79410B}"/>
                </a:ext>
              </a:extLst>
            </p:cNvPr>
            <p:cNvSpPr/>
            <p:nvPr/>
          </p:nvSpPr>
          <p:spPr>
            <a:xfrm>
              <a:off x="2058479" y="2928946"/>
              <a:ext cx="45636" cy="34024"/>
            </a:xfrm>
            <a:custGeom>
              <a:avLst/>
              <a:gdLst/>
              <a:ahLst/>
              <a:cxnLst/>
              <a:rect l="l" t="t" r="r" b="b"/>
              <a:pathLst>
                <a:path w="1741" h="1298" extrusionOk="0">
                  <a:moveTo>
                    <a:pt x="1238" y="0"/>
                  </a:moveTo>
                  <a:lnTo>
                    <a:pt x="1238" y="0"/>
                  </a:lnTo>
                  <a:cubicBezTo>
                    <a:pt x="781" y="137"/>
                    <a:pt x="359" y="373"/>
                    <a:pt x="0" y="690"/>
                  </a:cubicBezTo>
                  <a:cubicBezTo>
                    <a:pt x="67" y="1045"/>
                    <a:pt x="376" y="1298"/>
                    <a:pt x="735" y="1298"/>
                  </a:cubicBezTo>
                  <a:cubicBezTo>
                    <a:pt x="1414" y="1298"/>
                    <a:pt x="1741" y="461"/>
                    <a:pt x="1238" y="0"/>
                  </a:cubicBezTo>
                  <a:close/>
                </a:path>
              </a:pathLst>
            </a:custGeom>
            <a:solidFill>
              <a:srgbClr val="FBFC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4712;p65">
              <a:extLst>
                <a:ext uri="{FF2B5EF4-FFF2-40B4-BE49-F238E27FC236}">
                  <a16:creationId xmlns="" xmlns:a16="http://schemas.microsoft.com/office/drawing/2014/main" id="{4F71DE4B-10CB-4499-8C62-3E7D0BBA7C01}"/>
                </a:ext>
              </a:extLst>
            </p:cNvPr>
            <p:cNvSpPr/>
            <p:nvPr/>
          </p:nvSpPr>
          <p:spPr>
            <a:xfrm>
              <a:off x="2058112" y="3102971"/>
              <a:ext cx="39293" cy="39293"/>
            </a:xfrm>
            <a:custGeom>
              <a:avLst/>
              <a:gdLst/>
              <a:ahLst/>
              <a:cxnLst/>
              <a:rect l="l" t="t" r="r" b="b"/>
              <a:pathLst>
                <a:path w="1499" h="1499" extrusionOk="0">
                  <a:moveTo>
                    <a:pt x="749" y="0"/>
                  </a:moveTo>
                  <a:cubicBezTo>
                    <a:pt x="338" y="0"/>
                    <a:pt x="0" y="338"/>
                    <a:pt x="0" y="749"/>
                  </a:cubicBezTo>
                  <a:cubicBezTo>
                    <a:pt x="0" y="1161"/>
                    <a:pt x="338" y="1498"/>
                    <a:pt x="749" y="1498"/>
                  </a:cubicBezTo>
                  <a:cubicBezTo>
                    <a:pt x="1161" y="1498"/>
                    <a:pt x="1498" y="1161"/>
                    <a:pt x="1498" y="749"/>
                  </a:cubicBezTo>
                  <a:cubicBezTo>
                    <a:pt x="1498" y="338"/>
                    <a:pt x="1161" y="0"/>
                    <a:pt x="749" y="0"/>
                  </a:cubicBezTo>
                  <a:close/>
                </a:path>
              </a:pathLst>
            </a:custGeom>
            <a:solidFill>
              <a:srgbClr val="577B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4713;p65">
              <a:extLst>
                <a:ext uri="{FF2B5EF4-FFF2-40B4-BE49-F238E27FC236}">
                  <a16:creationId xmlns="" xmlns:a16="http://schemas.microsoft.com/office/drawing/2014/main" id="{6F457D80-CDAA-4872-83DD-B9D0FD578009}"/>
                </a:ext>
              </a:extLst>
            </p:cNvPr>
            <p:cNvSpPr/>
            <p:nvPr/>
          </p:nvSpPr>
          <p:spPr>
            <a:xfrm>
              <a:off x="2036434" y="3187034"/>
              <a:ext cx="37536" cy="33395"/>
            </a:xfrm>
            <a:custGeom>
              <a:avLst/>
              <a:gdLst/>
              <a:ahLst/>
              <a:cxnLst/>
              <a:rect l="l" t="t" r="r" b="b"/>
              <a:pathLst>
                <a:path w="1432" h="1274" extrusionOk="0">
                  <a:moveTo>
                    <a:pt x="621" y="0"/>
                  </a:moveTo>
                  <a:cubicBezTo>
                    <a:pt x="349" y="0"/>
                    <a:pt x="81" y="174"/>
                    <a:pt x="1" y="475"/>
                  </a:cubicBezTo>
                  <a:cubicBezTo>
                    <a:pt x="212" y="763"/>
                    <a:pt x="454" y="1031"/>
                    <a:pt x="722" y="1273"/>
                  </a:cubicBezTo>
                  <a:cubicBezTo>
                    <a:pt x="1221" y="1189"/>
                    <a:pt x="1432" y="588"/>
                    <a:pt x="1091" y="211"/>
                  </a:cubicBezTo>
                  <a:cubicBezTo>
                    <a:pt x="962" y="67"/>
                    <a:pt x="790" y="0"/>
                    <a:pt x="621" y="0"/>
                  </a:cubicBezTo>
                  <a:close/>
                </a:path>
              </a:pathLst>
            </a:custGeom>
            <a:solidFill>
              <a:srgbClr val="2E58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4714;p65">
              <a:extLst>
                <a:ext uri="{FF2B5EF4-FFF2-40B4-BE49-F238E27FC236}">
                  <a16:creationId xmlns="" xmlns:a16="http://schemas.microsoft.com/office/drawing/2014/main" id="{679F9B31-1FD8-4A9A-999F-9DF31995E9BD}"/>
                </a:ext>
              </a:extLst>
            </p:cNvPr>
            <p:cNvSpPr/>
            <p:nvPr/>
          </p:nvSpPr>
          <p:spPr>
            <a:xfrm>
              <a:off x="2007784" y="3047007"/>
              <a:ext cx="27943" cy="27969"/>
            </a:xfrm>
            <a:custGeom>
              <a:avLst/>
              <a:gdLst/>
              <a:ahLst/>
              <a:cxnLst/>
              <a:rect l="l" t="t" r="r" b="b"/>
              <a:pathLst>
                <a:path w="1066" h="1067" extrusionOk="0">
                  <a:moveTo>
                    <a:pt x="531" y="1"/>
                  </a:moveTo>
                  <a:cubicBezTo>
                    <a:pt x="236" y="1"/>
                    <a:pt x="0" y="240"/>
                    <a:pt x="0" y="532"/>
                  </a:cubicBezTo>
                  <a:cubicBezTo>
                    <a:pt x="0" y="827"/>
                    <a:pt x="236" y="1066"/>
                    <a:pt x="531" y="1066"/>
                  </a:cubicBezTo>
                  <a:cubicBezTo>
                    <a:pt x="826" y="1066"/>
                    <a:pt x="1066" y="827"/>
                    <a:pt x="1066" y="532"/>
                  </a:cubicBezTo>
                  <a:cubicBezTo>
                    <a:pt x="1066" y="240"/>
                    <a:pt x="826" y="1"/>
                    <a:pt x="531" y="1"/>
                  </a:cubicBezTo>
                  <a:close/>
                </a:path>
              </a:pathLst>
            </a:custGeom>
            <a:solidFill>
              <a:srgbClr val="2E58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4715;p65">
              <a:extLst>
                <a:ext uri="{FF2B5EF4-FFF2-40B4-BE49-F238E27FC236}">
                  <a16:creationId xmlns="" xmlns:a16="http://schemas.microsoft.com/office/drawing/2014/main" id="{EC583F6C-F75A-47F9-8C64-E1F0A9EB83FF}"/>
                </a:ext>
              </a:extLst>
            </p:cNvPr>
            <p:cNvSpPr/>
            <p:nvPr/>
          </p:nvSpPr>
          <p:spPr>
            <a:xfrm>
              <a:off x="2153316" y="3102971"/>
              <a:ext cx="39293" cy="39293"/>
            </a:xfrm>
            <a:custGeom>
              <a:avLst/>
              <a:gdLst/>
              <a:ahLst/>
              <a:cxnLst/>
              <a:rect l="l" t="t" r="r" b="b"/>
              <a:pathLst>
                <a:path w="1499" h="1499" extrusionOk="0">
                  <a:moveTo>
                    <a:pt x="750" y="0"/>
                  </a:moveTo>
                  <a:cubicBezTo>
                    <a:pt x="338" y="0"/>
                    <a:pt x="1" y="338"/>
                    <a:pt x="1" y="749"/>
                  </a:cubicBezTo>
                  <a:cubicBezTo>
                    <a:pt x="1" y="1161"/>
                    <a:pt x="338" y="1498"/>
                    <a:pt x="750" y="1498"/>
                  </a:cubicBezTo>
                  <a:cubicBezTo>
                    <a:pt x="1165" y="1498"/>
                    <a:pt x="1499" y="1161"/>
                    <a:pt x="1499" y="749"/>
                  </a:cubicBezTo>
                  <a:cubicBezTo>
                    <a:pt x="1499" y="338"/>
                    <a:pt x="1165" y="0"/>
                    <a:pt x="750" y="0"/>
                  </a:cubicBezTo>
                  <a:close/>
                </a:path>
              </a:pathLst>
            </a:custGeom>
            <a:solidFill>
              <a:srgbClr val="577B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4716;p65">
              <a:extLst>
                <a:ext uri="{FF2B5EF4-FFF2-40B4-BE49-F238E27FC236}">
                  <a16:creationId xmlns="" xmlns:a16="http://schemas.microsoft.com/office/drawing/2014/main" id="{74A7A8B7-223E-43BD-B7FD-69A46DEDBA9B}"/>
                </a:ext>
              </a:extLst>
            </p:cNvPr>
            <p:cNvSpPr/>
            <p:nvPr/>
          </p:nvSpPr>
          <p:spPr>
            <a:xfrm>
              <a:off x="2176724" y="3187034"/>
              <a:ext cx="37641" cy="33395"/>
            </a:xfrm>
            <a:custGeom>
              <a:avLst/>
              <a:gdLst/>
              <a:ahLst/>
              <a:cxnLst/>
              <a:rect l="l" t="t" r="r" b="b"/>
              <a:pathLst>
                <a:path w="1436" h="1274" extrusionOk="0">
                  <a:moveTo>
                    <a:pt x="813" y="0"/>
                  </a:moveTo>
                  <a:cubicBezTo>
                    <a:pt x="644" y="0"/>
                    <a:pt x="473" y="67"/>
                    <a:pt x="342" y="211"/>
                  </a:cubicBezTo>
                  <a:cubicBezTo>
                    <a:pt x="1" y="588"/>
                    <a:pt x="212" y="1189"/>
                    <a:pt x="711" y="1273"/>
                  </a:cubicBezTo>
                  <a:cubicBezTo>
                    <a:pt x="978" y="1031"/>
                    <a:pt x="1221" y="763"/>
                    <a:pt x="1435" y="475"/>
                  </a:cubicBezTo>
                  <a:cubicBezTo>
                    <a:pt x="1353" y="174"/>
                    <a:pt x="1086" y="0"/>
                    <a:pt x="813" y="0"/>
                  </a:cubicBezTo>
                  <a:close/>
                </a:path>
              </a:pathLst>
            </a:custGeom>
            <a:solidFill>
              <a:srgbClr val="577B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4717;p65">
              <a:extLst>
                <a:ext uri="{FF2B5EF4-FFF2-40B4-BE49-F238E27FC236}">
                  <a16:creationId xmlns="" xmlns:a16="http://schemas.microsoft.com/office/drawing/2014/main" id="{F325C09E-0DCC-47DC-BCD8-31AC57977514}"/>
                </a:ext>
              </a:extLst>
            </p:cNvPr>
            <p:cNvSpPr/>
            <p:nvPr/>
          </p:nvSpPr>
          <p:spPr>
            <a:xfrm>
              <a:off x="2214994" y="3047007"/>
              <a:ext cx="28047" cy="27969"/>
            </a:xfrm>
            <a:custGeom>
              <a:avLst/>
              <a:gdLst/>
              <a:ahLst/>
              <a:cxnLst/>
              <a:rect l="l" t="t" r="r" b="b"/>
              <a:pathLst>
                <a:path w="1070" h="1067" extrusionOk="0">
                  <a:moveTo>
                    <a:pt x="535" y="1"/>
                  </a:moveTo>
                  <a:cubicBezTo>
                    <a:pt x="239" y="1"/>
                    <a:pt x="0" y="240"/>
                    <a:pt x="0" y="532"/>
                  </a:cubicBezTo>
                  <a:cubicBezTo>
                    <a:pt x="0" y="827"/>
                    <a:pt x="239" y="1066"/>
                    <a:pt x="535" y="1066"/>
                  </a:cubicBezTo>
                  <a:cubicBezTo>
                    <a:pt x="830" y="1066"/>
                    <a:pt x="1069" y="827"/>
                    <a:pt x="1069" y="532"/>
                  </a:cubicBezTo>
                  <a:cubicBezTo>
                    <a:pt x="1069" y="240"/>
                    <a:pt x="830" y="1"/>
                    <a:pt x="535" y="1"/>
                  </a:cubicBezTo>
                  <a:close/>
                </a:path>
              </a:pathLst>
            </a:custGeom>
            <a:solidFill>
              <a:srgbClr val="577B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4718;p65">
              <a:extLst>
                <a:ext uri="{FF2B5EF4-FFF2-40B4-BE49-F238E27FC236}">
                  <a16:creationId xmlns="" xmlns:a16="http://schemas.microsoft.com/office/drawing/2014/main" id="{846B3402-4D94-42FA-9F7A-7A631CCD7C64}"/>
                </a:ext>
              </a:extLst>
            </p:cNvPr>
            <p:cNvSpPr/>
            <p:nvPr/>
          </p:nvSpPr>
          <p:spPr>
            <a:xfrm>
              <a:off x="1944035" y="2896128"/>
              <a:ext cx="362650" cy="357748"/>
            </a:xfrm>
            <a:custGeom>
              <a:avLst/>
              <a:gdLst/>
              <a:ahLst/>
              <a:cxnLst/>
              <a:rect l="l" t="t" r="r" b="b"/>
              <a:pathLst>
                <a:path w="13835" h="13648" extrusionOk="0">
                  <a:moveTo>
                    <a:pt x="5548" y="1481"/>
                  </a:moveTo>
                  <a:cubicBezTo>
                    <a:pt x="5615" y="1576"/>
                    <a:pt x="5650" y="1688"/>
                    <a:pt x="5650" y="1801"/>
                  </a:cubicBezTo>
                  <a:lnTo>
                    <a:pt x="5650" y="1804"/>
                  </a:lnTo>
                  <a:cubicBezTo>
                    <a:pt x="5646" y="2065"/>
                    <a:pt x="5463" y="2290"/>
                    <a:pt x="5207" y="2339"/>
                  </a:cubicBezTo>
                  <a:cubicBezTo>
                    <a:pt x="5172" y="2346"/>
                    <a:pt x="5138" y="2349"/>
                    <a:pt x="5104" y="2349"/>
                  </a:cubicBezTo>
                  <a:cubicBezTo>
                    <a:pt x="4884" y="2349"/>
                    <a:pt x="4680" y="2215"/>
                    <a:pt x="4595" y="2008"/>
                  </a:cubicBezTo>
                  <a:cubicBezTo>
                    <a:pt x="4880" y="1776"/>
                    <a:pt x="5200" y="1600"/>
                    <a:pt x="5548" y="1481"/>
                  </a:cubicBezTo>
                  <a:close/>
                  <a:moveTo>
                    <a:pt x="8291" y="1484"/>
                  </a:moveTo>
                  <a:cubicBezTo>
                    <a:pt x="8635" y="1600"/>
                    <a:pt x="8959" y="1776"/>
                    <a:pt x="9243" y="2008"/>
                  </a:cubicBezTo>
                  <a:cubicBezTo>
                    <a:pt x="9157" y="2224"/>
                    <a:pt x="8951" y="2353"/>
                    <a:pt x="8736" y="2353"/>
                  </a:cubicBezTo>
                  <a:cubicBezTo>
                    <a:pt x="8646" y="2353"/>
                    <a:pt x="8555" y="2330"/>
                    <a:pt x="8470" y="2283"/>
                  </a:cubicBezTo>
                  <a:cubicBezTo>
                    <a:pt x="8182" y="2124"/>
                    <a:pt x="8097" y="1748"/>
                    <a:pt x="8291" y="1484"/>
                  </a:cubicBezTo>
                  <a:close/>
                  <a:moveTo>
                    <a:pt x="10872" y="5957"/>
                  </a:moveTo>
                  <a:cubicBezTo>
                    <a:pt x="11058" y="5957"/>
                    <a:pt x="11206" y="6105"/>
                    <a:pt x="11206" y="6291"/>
                  </a:cubicBezTo>
                  <a:lnTo>
                    <a:pt x="11209" y="6291"/>
                  </a:lnTo>
                  <a:cubicBezTo>
                    <a:pt x="11209" y="6492"/>
                    <a:pt x="11043" y="6625"/>
                    <a:pt x="10870" y="6625"/>
                  </a:cubicBezTo>
                  <a:cubicBezTo>
                    <a:pt x="10788" y="6625"/>
                    <a:pt x="10704" y="6595"/>
                    <a:pt x="10636" y="6527"/>
                  </a:cubicBezTo>
                  <a:cubicBezTo>
                    <a:pt x="10425" y="6316"/>
                    <a:pt x="10576" y="5957"/>
                    <a:pt x="10872" y="5957"/>
                  </a:cubicBezTo>
                  <a:close/>
                  <a:moveTo>
                    <a:pt x="2969" y="5954"/>
                  </a:moveTo>
                  <a:cubicBezTo>
                    <a:pt x="3051" y="5954"/>
                    <a:pt x="3134" y="5984"/>
                    <a:pt x="3202" y="6052"/>
                  </a:cubicBezTo>
                  <a:cubicBezTo>
                    <a:pt x="3413" y="6263"/>
                    <a:pt x="3266" y="6625"/>
                    <a:pt x="2967" y="6625"/>
                  </a:cubicBezTo>
                  <a:cubicBezTo>
                    <a:pt x="2780" y="6625"/>
                    <a:pt x="2629" y="6474"/>
                    <a:pt x="2629" y="6291"/>
                  </a:cubicBezTo>
                  <a:lnTo>
                    <a:pt x="2633" y="6291"/>
                  </a:lnTo>
                  <a:cubicBezTo>
                    <a:pt x="2633" y="6089"/>
                    <a:pt x="2797" y="5954"/>
                    <a:pt x="2969" y="5954"/>
                  </a:cubicBezTo>
                  <a:close/>
                  <a:moveTo>
                    <a:pt x="9701" y="11303"/>
                  </a:moveTo>
                  <a:cubicBezTo>
                    <a:pt x="9855" y="11303"/>
                    <a:pt x="10009" y="11384"/>
                    <a:pt x="10091" y="11538"/>
                  </a:cubicBezTo>
                  <a:cubicBezTo>
                    <a:pt x="9923" y="11755"/>
                    <a:pt x="9737" y="11958"/>
                    <a:pt x="9534" y="12148"/>
                  </a:cubicBezTo>
                  <a:lnTo>
                    <a:pt x="9534" y="12148"/>
                  </a:lnTo>
                  <a:cubicBezTo>
                    <a:pt x="9253" y="12030"/>
                    <a:pt x="9174" y="11670"/>
                    <a:pt x="9377" y="11447"/>
                  </a:cubicBezTo>
                  <a:cubicBezTo>
                    <a:pt x="9465" y="11349"/>
                    <a:pt x="9583" y="11303"/>
                    <a:pt x="9701" y="11303"/>
                  </a:cubicBezTo>
                  <a:close/>
                  <a:moveTo>
                    <a:pt x="4140" y="11303"/>
                  </a:moveTo>
                  <a:cubicBezTo>
                    <a:pt x="4258" y="11303"/>
                    <a:pt x="4377" y="11349"/>
                    <a:pt x="4465" y="11447"/>
                  </a:cubicBezTo>
                  <a:cubicBezTo>
                    <a:pt x="4669" y="11672"/>
                    <a:pt x="4584" y="12034"/>
                    <a:pt x="4303" y="12150"/>
                  </a:cubicBezTo>
                  <a:cubicBezTo>
                    <a:pt x="4102" y="11960"/>
                    <a:pt x="3916" y="11756"/>
                    <a:pt x="3751" y="11538"/>
                  </a:cubicBezTo>
                  <a:cubicBezTo>
                    <a:pt x="3831" y="11384"/>
                    <a:pt x="3985" y="11303"/>
                    <a:pt x="4140" y="11303"/>
                  </a:cubicBezTo>
                  <a:close/>
                  <a:moveTo>
                    <a:pt x="6923" y="1251"/>
                  </a:moveTo>
                  <a:cubicBezTo>
                    <a:pt x="7250" y="1251"/>
                    <a:pt x="7577" y="1288"/>
                    <a:pt x="7897" y="1361"/>
                  </a:cubicBezTo>
                  <a:cubicBezTo>
                    <a:pt x="7661" y="1815"/>
                    <a:pt x="7826" y="2371"/>
                    <a:pt x="8269" y="2624"/>
                  </a:cubicBezTo>
                  <a:cubicBezTo>
                    <a:pt x="8416" y="2707"/>
                    <a:pt x="8577" y="2746"/>
                    <a:pt x="8735" y="2746"/>
                  </a:cubicBezTo>
                  <a:cubicBezTo>
                    <a:pt x="9054" y="2746"/>
                    <a:pt x="9365" y="2586"/>
                    <a:pt x="9546" y="2297"/>
                  </a:cubicBezTo>
                  <a:cubicBezTo>
                    <a:pt x="9789" y="2592"/>
                    <a:pt x="9926" y="2933"/>
                    <a:pt x="9926" y="3295"/>
                  </a:cubicBezTo>
                  <a:cubicBezTo>
                    <a:pt x="9926" y="3527"/>
                    <a:pt x="9820" y="3707"/>
                    <a:pt x="9592" y="3851"/>
                  </a:cubicBezTo>
                  <a:cubicBezTo>
                    <a:pt x="9397" y="3967"/>
                    <a:pt x="9517" y="4227"/>
                    <a:pt x="9691" y="4227"/>
                  </a:cubicBezTo>
                  <a:cubicBezTo>
                    <a:pt x="9728" y="4227"/>
                    <a:pt x="9767" y="4216"/>
                    <a:pt x="9806" y="4189"/>
                  </a:cubicBezTo>
                  <a:cubicBezTo>
                    <a:pt x="9961" y="4094"/>
                    <a:pt x="10087" y="3967"/>
                    <a:pt x="10186" y="3819"/>
                  </a:cubicBezTo>
                  <a:cubicBezTo>
                    <a:pt x="10407" y="3837"/>
                    <a:pt x="10604" y="3971"/>
                    <a:pt x="10706" y="4171"/>
                  </a:cubicBezTo>
                  <a:cubicBezTo>
                    <a:pt x="10935" y="4639"/>
                    <a:pt x="11111" y="5131"/>
                    <a:pt x="11227" y="5641"/>
                  </a:cubicBezTo>
                  <a:cubicBezTo>
                    <a:pt x="11112" y="5578"/>
                    <a:pt x="10992" y="5549"/>
                    <a:pt x="10876" y="5549"/>
                  </a:cubicBezTo>
                  <a:cubicBezTo>
                    <a:pt x="10455" y="5549"/>
                    <a:pt x="10079" y="5926"/>
                    <a:pt x="10151" y="6397"/>
                  </a:cubicBezTo>
                  <a:cubicBezTo>
                    <a:pt x="10210" y="6785"/>
                    <a:pt x="10539" y="7021"/>
                    <a:pt x="10878" y="7021"/>
                  </a:cubicBezTo>
                  <a:cubicBezTo>
                    <a:pt x="11064" y="7021"/>
                    <a:pt x="11253" y="6950"/>
                    <a:pt x="11403" y="6794"/>
                  </a:cubicBezTo>
                  <a:cubicBezTo>
                    <a:pt x="11417" y="6981"/>
                    <a:pt x="11424" y="7167"/>
                    <a:pt x="11424" y="7353"/>
                  </a:cubicBezTo>
                  <a:cubicBezTo>
                    <a:pt x="11424" y="8816"/>
                    <a:pt x="11016" y="10156"/>
                    <a:pt x="10337" y="11186"/>
                  </a:cubicBezTo>
                  <a:cubicBezTo>
                    <a:pt x="10171" y="10992"/>
                    <a:pt x="9937" y="10894"/>
                    <a:pt x="9702" y="10894"/>
                  </a:cubicBezTo>
                  <a:cubicBezTo>
                    <a:pt x="9474" y="10894"/>
                    <a:pt x="9246" y="10985"/>
                    <a:pt x="9078" y="11169"/>
                  </a:cubicBezTo>
                  <a:cubicBezTo>
                    <a:pt x="8737" y="11541"/>
                    <a:pt x="8804" y="12129"/>
                    <a:pt x="9215" y="12421"/>
                  </a:cubicBezTo>
                  <a:cubicBezTo>
                    <a:pt x="8544" y="12945"/>
                    <a:pt x="7760" y="13243"/>
                    <a:pt x="6923" y="13243"/>
                  </a:cubicBezTo>
                  <a:cubicBezTo>
                    <a:pt x="6086" y="13243"/>
                    <a:pt x="5298" y="12948"/>
                    <a:pt x="4626" y="12424"/>
                  </a:cubicBezTo>
                  <a:lnTo>
                    <a:pt x="4630" y="12424"/>
                  </a:lnTo>
                  <a:cubicBezTo>
                    <a:pt x="5041" y="12132"/>
                    <a:pt x="5105" y="11548"/>
                    <a:pt x="4764" y="11172"/>
                  </a:cubicBezTo>
                  <a:cubicBezTo>
                    <a:pt x="4597" y="10989"/>
                    <a:pt x="4370" y="10897"/>
                    <a:pt x="4143" y="10897"/>
                  </a:cubicBezTo>
                  <a:cubicBezTo>
                    <a:pt x="3908" y="10897"/>
                    <a:pt x="3673" y="10995"/>
                    <a:pt x="3505" y="11190"/>
                  </a:cubicBezTo>
                  <a:cubicBezTo>
                    <a:pt x="2829" y="10159"/>
                    <a:pt x="2418" y="8820"/>
                    <a:pt x="2418" y="7357"/>
                  </a:cubicBezTo>
                  <a:cubicBezTo>
                    <a:pt x="2418" y="7171"/>
                    <a:pt x="2429" y="6984"/>
                    <a:pt x="2439" y="6801"/>
                  </a:cubicBezTo>
                  <a:cubicBezTo>
                    <a:pt x="2588" y="6955"/>
                    <a:pt x="2777" y="7025"/>
                    <a:pt x="2963" y="7025"/>
                  </a:cubicBezTo>
                  <a:cubicBezTo>
                    <a:pt x="3304" y="7025"/>
                    <a:pt x="3635" y="6789"/>
                    <a:pt x="3695" y="6400"/>
                  </a:cubicBezTo>
                  <a:cubicBezTo>
                    <a:pt x="3766" y="5930"/>
                    <a:pt x="3392" y="5554"/>
                    <a:pt x="2970" y="5554"/>
                  </a:cubicBezTo>
                  <a:cubicBezTo>
                    <a:pt x="2853" y="5554"/>
                    <a:pt x="2731" y="5584"/>
                    <a:pt x="2615" y="5648"/>
                  </a:cubicBezTo>
                  <a:cubicBezTo>
                    <a:pt x="2735" y="5138"/>
                    <a:pt x="2907" y="4642"/>
                    <a:pt x="3139" y="4175"/>
                  </a:cubicBezTo>
                  <a:cubicBezTo>
                    <a:pt x="3241" y="3974"/>
                    <a:pt x="3438" y="3840"/>
                    <a:pt x="3659" y="3823"/>
                  </a:cubicBezTo>
                  <a:cubicBezTo>
                    <a:pt x="3825" y="4094"/>
                    <a:pt x="4141" y="4301"/>
                    <a:pt x="4598" y="4438"/>
                  </a:cubicBezTo>
                  <a:cubicBezTo>
                    <a:pt x="5101" y="4589"/>
                    <a:pt x="5780" y="4663"/>
                    <a:pt x="6722" y="4670"/>
                  </a:cubicBezTo>
                  <a:lnTo>
                    <a:pt x="6722" y="12593"/>
                  </a:lnTo>
                  <a:cubicBezTo>
                    <a:pt x="6722" y="12726"/>
                    <a:pt x="6822" y="12793"/>
                    <a:pt x="6923" y="12793"/>
                  </a:cubicBezTo>
                  <a:cubicBezTo>
                    <a:pt x="7023" y="12793"/>
                    <a:pt x="7123" y="12726"/>
                    <a:pt x="7123" y="12593"/>
                  </a:cubicBezTo>
                  <a:lnTo>
                    <a:pt x="7123" y="4670"/>
                  </a:lnTo>
                  <a:cubicBezTo>
                    <a:pt x="7854" y="4663"/>
                    <a:pt x="8431" y="4614"/>
                    <a:pt x="8885" y="4526"/>
                  </a:cubicBezTo>
                  <a:cubicBezTo>
                    <a:pt x="9124" y="4470"/>
                    <a:pt x="9071" y="4128"/>
                    <a:pt x="8846" y="4128"/>
                  </a:cubicBezTo>
                  <a:cubicBezTo>
                    <a:pt x="8833" y="4128"/>
                    <a:pt x="8819" y="4130"/>
                    <a:pt x="8804" y="4132"/>
                  </a:cubicBezTo>
                  <a:cubicBezTo>
                    <a:pt x="8340" y="4227"/>
                    <a:pt x="7721" y="4273"/>
                    <a:pt x="6923" y="4273"/>
                  </a:cubicBezTo>
                  <a:cubicBezTo>
                    <a:pt x="4873" y="4273"/>
                    <a:pt x="3916" y="3964"/>
                    <a:pt x="3916" y="3295"/>
                  </a:cubicBezTo>
                  <a:cubicBezTo>
                    <a:pt x="3916" y="2933"/>
                    <a:pt x="4057" y="2592"/>
                    <a:pt x="4299" y="2300"/>
                  </a:cubicBezTo>
                  <a:cubicBezTo>
                    <a:pt x="4474" y="2583"/>
                    <a:pt x="4782" y="2748"/>
                    <a:pt x="5105" y="2748"/>
                  </a:cubicBezTo>
                  <a:cubicBezTo>
                    <a:pt x="5191" y="2748"/>
                    <a:pt x="5279" y="2736"/>
                    <a:pt x="5365" y="2712"/>
                  </a:cubicBezTo>
                  <a:cubicBezTo>
                    <a:pt x="5773" y="2596"/>
                    <a:pt x="6054" y="2223"/>
                    <a:pt x="6054" y="1801"/>
                  </a:cubicBezTo>
                  <a:cubicBezTo>
                    <a:pt x="6054" y="1646"/>
                    <a:pt x="6019" y="1495"/>
                    <a:pt x="5949" y="1361"/>
                  </a:cubicBezTo>
                  <a:cubicBezTo>
                    <a:pt x="6269" y="1288"/>
                    <a:pt x="6596" y="1251"/>
                    <a:pt x="6923" y="1251"/>
                  </a:cubicBezTo>
                  <a:close/>
                  <a:moveTo>
                    <a:pt x="4349" y="0"/>
                  </a:moveTo>
                  <a:cubicBezTo>
                    <a:pt x="4085" y="0"/>
                    <a:pt x="4086" y="398"/>
                    <a:pt x="4352" y="398"/>
                  </a:cubicBezTo>
                  <a:cubicBezTo>
                    <a:pt x="4581" y="398"/>
                    <a:pt x="4676" y="398"/>
                    <a:pt x="4749" y="429"/>
                  </a:cubicBezTo>
                  <a:cubicBezTo>
                    <a:pt x="4830" y="461"/>
                    <a:pt x="4936" y="553"/>
                    <a:pt x="5122" y="711"/>
                  </a:cubicBezTo>
                  <a:cubicBezTo>
                    <a:pt x="5228" y="802"/>
                    <a:pt x="5361" y="918"/>
                    <a:pt x="5537" y="1062"/>
                  </a:cubicBezTo>
                  <a:cubicBezTo>
                    <a:pt x="5178" y="1171"/>
                    <a:pt x="4841" y="1337"/>
                    <a:pt x="4535" y="1548"/>
                  </a:cubicBezTo>
                  <a:cubicBezTo>
                    <a:pt x="4124" y="1836"/>
                    <a:pt x="3832" y="2184"/>
                    <a:pt x="3663" y="2564"/>
                  </a:cubicBezTo>
                  <a:lnTo>
                    <a:pt x="2861" y="2564"/>
                  </a:lnTo>
                  <a:cubicBezTo>
                    <a:pt x="2787" y="2564"/>
                    <a:pt x="2720" y="2529"/>
                    <a:pt x="2675" y="2469"/>
                  </a:cubicBezTo>
                  <a:lnTo>
                    <a:pt x="1736" y="1150"/>
                  </a:lnTo>
                  <a:cubicBezTo>
                    <a:pt x="1692" y="1086"/>
                    <a:pt x="1633" y="1060"/>
                    <a:pt x="1575" y="1060"/>
                  </a:cubicBezTo>
                  <a:cubicBezTo>
                    <a:pt x="1430" y="1060"/>
                    <a:pt x="1291" y="1227"/>
                    <a:pt x="1409" y="1382"/>
                  </a:cubicBezTo>
                  <a:lnTo>
                    <a:pt x="2351" y="2701"/>
                  </a:lnTo>
                  <a:cubicBezTo>
                    <a:pt x="2467" y="2866"/>
                    <a:pt x="2657" y="2965"/>
                    <a:pt x="2861" y="2965"/>
                  </a:cubicBezTo>
                  <a:lnTo>
                    <a:pt x="3540" y="2965"/>
                  </a:lnTo>
                  <a:cubicBezTo>
                    <a:pt x="3519" y="3077"/>
                    <a:pt x="3512" y="3190"/>
                    <a:pt x="3512" y="3299"/>
                  </a:cubicBezTo>
                  <a:cubicBezTo>
                    <a:pt x="3512" y="3348"/>
                    <a:pt x="3512" y="3394"/>
                    <a:pt x="3519" y="3440"/>
                  </a:cubicBezTo>
                  <a:cubicBezTo>
                    <a:pt x="3195" y="3499"/>
                    <a:pt x="2921" y="3707"/>
                    <a:pt x="2773" y="3999"/>
                  </a:cubicBezTo>
                  <a:cubicBezTo>
                    <a:pt x="2499" y="4561"/>
                    <a:pt x="2299" y="5156"/>
                    <a:pt x="2175" y="5771"/>
                  </a:cubicBezTo>
                  <a:lnTo>
                    <a:pt x="1919" y="5771"/>
                  </a:lnTo>
                  <a:cubicBezTo>
                    <a:pt x="1916" y="5771"/>
                    <a:pt x="1914" y="5771"/>
                    <a:pt x="1911" y="5771"/>
                  </a:cubicBezTo>
                  <a:cubicBezTo>
                    <a:pt x="1619" y="5771"/>
                    <a:pt x="1370" y="5974"/>
                    <a:pt x="1307" y="6260"/>
                  </a:cubicBezTo>
                  <a:lnTo>
                    <a:pt x="997" y="7649"/>
                  </a:lnTo>
                  <a:cubicBezTo>
                    <a:pt x="983" y="7716"/>
                    <a:pt x="938" y="7775"/>
                    <a:pt x="878" y="7803"/>
                  </a:cubicBezTo>
                  <a:lnTo>
                    <a:pt x="203" y="8145"/>
                  </a:lnTo>
                  <a:cubicBezTo>
                    <a:pt x="0" y="8244"/>
                    <a:pt x="102" y="8524"/>
                    <a:pt x="286" y="8524"/>
                  </a:cubicBezTo>
                  <a:cubicBezTo>
                    <a:pt x="316" y="8524"/>
                    <a:pt x="349" y="8516"/>
                    <a:pt x="382" y="8500"/>
                  </a:cubicBezTo>
                  <a:lnTo>
                    <a:pt x="1057" y="8166"/>
                  </a:lnTo>
                  <a:cubicBezTo>
                    <a:pt x="1226" y="8081"/>
                    <a:pt x="1346" y="7923"/>
                    <a:pt x="1388" y="7740"/>
                  </a:cubicBezTo>
                  <a:lnTo>
                    <a:pt x="1697" y="6351"/>
                  </a:lnTo>
                  <a:cubicBezTo>
                    <a:pt x="1718" y="6246"/>
                    <a:pt x="1810" y="6172"/>
                    <a:pt x="1919" y="6172"/>
                  </a:cubicBezTo>
                  <a:lnTo>
                    <a:pt x="2105" y="6172"/>
                  </a:lnTo>
                  <a:cubicBezTo>
                    <a:pt x="2045" y="6566"/>
                    <a:pt x="2017" y="6960"/>
                    <a:pt x="2017" y="7357"/>
                  </a:cubicBezTo>
                  <a:cubicBezTo>
                    <a:pt x="2014" y="8036"/>
                    <a:pt x="2098" y="8707"/>
                    <a:pt x="2267" y="9361"/>
                  </a:cubicBezTo>
                  <a:lnTo>
                    <a:pt x="1827" y="9734"/>
                  </a:lnTo>
                  <a:cubicBezTo>
                    <a:pt x="1673" y="9864"/>
                    <a:pt x="1592" y="10065"/>
                    <a:pt x="1609" y="10268"/>
                  </a:cubicBezTo>
                  <a:lnTo>
                    <a:pt x="1803" y="12399"/>
                  </a:lnTo>
                  <a:cubicBezTo>
                    <a:pt x="1813" y="12501"/>
                    <a:pt x="1898" y="12579"/>
                    <a:pt x="2000" y="12579"/>
                  </a:cubicBezTo>
                  <a:lnTo>
                    <a:pt x="2021" y="12579"/>
                  </a:lnTo>
                  <a:cubicBezTo>
                    <a:pt x="2130" y="12572"/>
                    <a:pt x="2211" y="12473"/>
                    <a:pt x="2200" y="12364"/>
                  </a:cubicBezTo>
                  <a:lnTo>
                    <a:pt x="2007" y="10233"/>
                  </a:lnTo>
                  <a:cubicBezTo>
                    <a:pt x="2000" y="10159"/>
                    <a:pt x="2031" y="10089"/>
                    <a:pt x="2088" y="10040"/>
                  </a:cubicBezTo>
                  <a:lnTo>
                    <a:pt x="2390" y="9783"/>
                  </a:lnTo>
                  <a:cubicBezTo>
                    <a:pt x="2622" y="10504"/>
                    <a:pt x="2974" y="11183"/>
                    <a:pt x="3434" y="11788"/>
                  </a:cubicBezTo>
                  <a:cubicBezTo>
                    <a:pt x="4359" y="12987"/>
                    <a:pt x="5597" y="13648"/>
                    <a:pt x="6916" y="13648"/>
                  </a:cubicBezTo>
                  <a:cubicBezTo>
                    <a:pt x="8234" y="13648"/>
                    <a:pt x="9472" y="12990"/>
                    <a:pt x="10397" y="11788"/>
                  </a:cubicBezTo>
                  <a:cubicBezTo>
                    <a:pt x="10858" y="11183"/>
                    <a:pt x="11213" y="10504"/>
                    <a:pt x="11441" y="9783"/>
                  </a:cubicBezTo>
                  <a:lnTo>
                    <a:pt x="11744" y="10040"/>
                  </a:lnTo>
                  <a:cubicBezTo>
                    <a:pt x="11803" y="10089"/>
                    <a:pt x="11832" y="10159"/>
                    <a:pt x="11825" y="10233"/>
                  </a:cubicBezTo>
                  <a:lnTo>
                    <a:pt x="11631" y="12364"/>
                  </a:lnTo>
                  <a:cubicBezTo>
                    <a:pt x="11621" y="12473"/>
                    <a:pt x="11701" y="12572"/>
                    <a:pt x="11814" y="12579"/>
                  </a:cubicBezTo>
                  <a:lnTo>
                    <a:pt x="11832" y="12579"/>
                  </a:lnTo>
                  <a:cubicBezTo>
                    <a:pt x="11934" y="12579"/>
                    <a:pt x="12021" y="12501"/>
                    <a:pt x="12029" y="12399"/>
                  </a:cubicBezTo>
                  <a:lnTo>
                    <a:pt x="12222" y="10268"/>
                  </a:lnTo>
                  <a:cubicBezTo>
                    <a:pt x="12243" y="10065"/>
                    <a:pt x="12159" y="9864"/>
                    <a:pt x="12004" y="9734"/>
                  </a:cubicBezTo>
                  <a:lnTo>
                    <a:pt x="11564" y="9361"/>
                  </a:lnTo>
                  <a:cubicBezTo>
                    <a:pt x="11733" y="8707"/>
                    <a:pt x="11818" y="8036"/>
                    <a:pt x="11818" y="7357"/>
                  </a:cubicBezTo>
                  <a:cubicBezTo>
                    <a:pt x="11818" y="6960"/>
                    <a:pt x="11786" y="6566"/>
                    <a:pt x="11730" y="6172"/>
                  </a:cubicBezTo>
                  <a:lnTo>
                    <a:pt x="11916" y="6172"/>
                  </a:lnTo>
                  <a:cubicBezTo>
                    <a:pt x="12021" y="6172"/>
                    <a:pt x="12113" y="6246"/>
                    <a:pt x="12138" y="6351"/>
                  </a:cubicBezTo>
                  <a:lnTo>
                    <a:pt x="12443" y="7740"/>
                  </a:lnTo>
                  <a:cubicBezTo>
                    <a:pt x="12486" y="7923"/>
                    <a:pt x="12605" y="8081"/>
                    <a:pt x="12778" y="8166"/>
                  </a:cubicBezTo>
                  <a:lnTo>
                    <a:pt x="13449" y="8500"/>
                  </a:lnTo>
                  <a:cubicBezTo>
                    <a:pt x="13483" y="8516"/>
                    <a:pt x="13515" y="8524"/>
                    <a:pt x="13545" y="8524"/>
                  </a:cubicBezTo>
                  <a:cubicBezTo>
                    <a:pt x="13730" y="8524"/>
                    <a:pt x="13834" y="8244"/>
                    <a:pt x="13628" y="8145"/>
                  </a:cubicBezTo>
                  <a:lnTo>
                    <a:pt x="13632" y="8145"/>
                  </a:lnTo>
                  <a:lnTo>
                    <a:pt x="12957" y="7807"/>
                  </a:lnTo>
                  <a:cubicBezTo>
                    <a:pt x="12897" y="7775"/>
                    <a:pt x="12851" y="7719"/>
                    <a:pt x="12837" y="7652"/>
                  </a:cubicBezTo>
                  <a:lnTo>
                    <a:pt x="12531" y="6263"/>
                  </a:lnTo>
                  <a:cubicBezTo>
                    <a:pt x="12468" y="5975"/>
                    <a:pt x="12211" y="5771"/>
                    <a:pt x="11916" y="5771"/>
                  </a:cubicBezTo>
                  <a:lnTo>
                    <a:pt x="11663" y="5771"/>
                  </a:lnTo>
                  <a:cubicBezTo>
                    <a:pt x="11540" y="5156"/>
                    <a:pt x="11336" y="4561"/>
                    <a:pt x="11061" y="3999"/>
                  </a:cubicBezTo>
                  <a:cubicBezTo>
                    <a:pt x="10914" y="3707"/>
                    <a:pt x="10636" y="3499"/>
                    <a:pt x="10312" y="3440"/>
                  </a:cubicBezTo>
                  <a:cubicBezTo>
                    <a:pt x="10320" y="3394"/>
                    <a:pt x="10323" y="3348"/>
                    <a:pt x="10323" y="3299"/>
                  </a:cubicBezTo>
                  <a:cubicBezTo>
                    <a:pt x="10323" y="3190"/>
                    <a:pt x="10312" y="3077"/>
                    <a:pt x="10291" y="2965"/>
                  </a:cubicBezTo>
                  <a:lnTo>
                    <a:pt x="10974" y="2965"/>
                  </a:lnTo>
                  <a:cubicBezTo>
                    <a:pt x="11174" y="2965"/>
                    <a:pt x="11364" y="2866"/>
                    <a:pt x="11483" y="2701"/>
                  </a:cubicBezTo>
                  <a:lnTo>
                    <a:pt x="12422" y="1382"/>
                  </a:lnTo>
                  <a:cubicBezTo>
                    <a:pt x="12541" y="1227"/>
                    <a:pt x="12402" y="1060"/>
                    <a:pt x="12257" y="1060"/>
                  </a:cubicBezTo>
                  <a:cubicBezTo>
                    <a:pt x="12200" y="1060"/>
                    <a:pt x="12142" y="1086"/>
                    <a:pt x="12099" y="1150"/>
                  </a:cubicBezTo>
                  <a:lnTo>
                    <a:pt x="11156" y="2469"/>
                  </a:lnTo>
                  <a:cubicBezTo>
                    <a:pt x="11114" y="2529"/>
                    <a:pt x="11044" y="2564"/>
                    <a:pt x="10970" y="2564"/>
                  </a:cubicBezTo>
                  <a:lnTo>
                    <a:pt x="10168" y="2564"/>
                  </a:lnTo>
                  <a:cubicBezTo>
                    <a:pt x="10003" y="2184"/>
                    <a:pt x="9708" y="1836"/>
                    <a:pt x="9296" y="1548"/>
                  </a:cubicBezTo>
                  <a:cubicBezTo>
                    <a:pt x="8990" y="1337"/>
                    <a:pt x="8649" y="1171"/>
                    <a:pt x="8294" y="1062"/>
                  </a:cubicBezTo>
                  <a:cubicBezTo>
                    <a:pt x="8470" y="918"/>
                    <a:pt x="8603" y="802"/>
                    <a:pt x="8709" y="711"/>
                  </a:cubicBezTo>
                  <a:cubicBezTo>
                    <a:pt x="8895" y="553"/>
                    <a:pt x="8997" y="461"/>
                    <a:pt x="9082" y="429"/>
                  </a:cubicBezTo>
                  <a:cubicBezTo>
                    <a:pt x="9156" y="401"/>
                    <a:pt x="9251" y="398"/>
                    <a:pt x="9479" y="398"/>
                  </a:cubicBezTo>
                  <a:cubicBezTo>
                    <a:pt x="9745" y="398"/>
                    <a:pt x="9746" y="0"/>
                    <a:pt x="9483" y="0"/>
                  </a:cubicBezTo>
                  <a:cubicBezTo>
                    <a:pt x="9481" y="0"/>
                    <a:pt x="9480" y="0"/>
                    <a:pt x="9479" y="0"/>
                  </a:cubicBezTo>
                  <a:cubicBezTo>
                    <a:pt x="8952" y="0"/>
                    <a:pt x="8902" y="18"/>
                    <a:pt x="8449" y="408"/>
                  </a:cubicBezTo>
                  <a:cubicBezTo>
                    <a:pt x="8322" y="517"/>
                    <a:pt x="8058" y="739"/>
                    <a:pt x="7809" y="939"/>
                  </a:cubicBezTo>
                  <a:cubicBezTo>
                    <a:pt x="7513" y="883"/>
                    <a:pt x="7214" y="855"/>
                    <a:pt x="6916" y="855"/>
                  </a:cubicBezTo>
                  <a:cubicBezTo>
                    <a:pt x="6617" y="855"/>
                    <a:pt x="6318" y="883"/>
                    <a:pt x="6022" y="939"/>
                  </a:cubicBezTo>
                  <a:cubicBezTo>
                    <a:pt x="5780" y="739"/>
                    <a:pt x="5506" y="514"/>
                    <a:pt x="5382" y="408"/>
                  </a:cubicBezTo>
                  <a:cubicBezTo>
                    <a:pt x="4929" y="18"/>
                    <a:pt x="4880" y="0"/>
                    <a:pt x="4352" y="0"/>
                  </a:cubicBezTo>
                  <a:cubicBezTo>
                    <a:pt x="4351" y="0"/>
                    <a:pt x="4350" y="0"/>
                    <a:pt x="434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4719;p65">
              <a:extLst>
                <a:ext uri="{FF2B5EF4-FFF2-40B4-BE49-F238E27FC236}">
                  <a16:creationId xmlns="" xmlns:a16="http://schemas.microsoft.com/office/drawing/2014/main" id="{A7071281-FACD-4327-82DA-26C96B584E88}"/>
                </a:ext>
              </a:extLst>
            </p:cNvPr>
            <p:cNvSpPr/>
            <p:nvPr/>
          </p:nvSpPr>
          <p:spPr>
            <a:xfrm>
              <a:off x="2050904" y="3097702"/>
              <a:ext cx="53683" cy="49699"/>
            </a:xfrm>
            <a:custGeom>
              <a:avLst/>
              <a:gdLst/>
              <a:ahLst/>
              <a:cxnLst/>
              <a:rect l="l" t="t" r="r" b="b"/>
              <a:pathLst>
                <a:path w="2048" h="1896" extrusionOk="0">
                  <a:moveTo>
                    <a:pt x="1028" y="1"/>
                  </a:moveTo>
                  <a:cubicBezTo>
                    <a:pt x="620" y="1"/>
                    <a:pt x="261" y="261"/>
                    <a:pt x="131" y="648"/>
                  </a:cubicBezTo>
                  <a:cubicBezTo>
                    <a:pt x="1" y="1031"/>
                    <a:pt x="131" y="1457"/>
                    <a:pt x="454" y="1703"/>
                  </a:cubicBezTo>
                  <a:cubicBezTo>
                    <a:pt x="623" y="1831"/>
                    <a:pt x="825" y="1896"/>
                    <a:pt x="1027" y="1896"/>
                  </a:cubicBezTo>
                  <a:cubicBezTo>
                    <a:pt x="1212" y="1896"/>
                    <a:pt x="1397" y="1842"/>
                    <a:pt x="1559" y="1735"/>
                  </a:cubicBezTo>
                  <a:cubicBezTo>
                    <a:pt x="1893" y="1506"/>
                    <a:pt x="2047" y="1091"/>
                    <a:pt x="1942" y="697"/>
                  </a:cubicBezTo>
                  <a:cubicBezTo>
                    <a:pt x="1916" y="610"/>
                    <a:pt x="1837" y="552"/>
                    <a:pt x="1751" y="552"/>
                  </a:cubicBezTo>
                  <a:cubicBezTo>
                    <a:pt x="1733" y="552"/>
                    <a:pt x="1714" y="555"/>
                    <a:pt x="1696" y="560"/>
                  </a:cubicBezTo>
                  <a:cubicBezTo>
                    <a:pt x="1587" y="588"/>
                    <a:pt x="1523" y="697"/>
                    <a:pt x="1555" y="803"/>
                  </a:cubicBezTo>
                  <a:cubicBezTo>
                    <a:pt x="1661" y="1183"/>
                    <a:pt x="1358" y="1500"/>
                    <a:pt x="1023" y="1500"/>
                  </a:cubicBezTo>
                  <a:cubicBezTo>
                    <a:pt x="912" y="1500"/>
                    <a:pt x="798" y="1465"/>
                    <a:pt x="694" y="1386"/>
                  </a:cubicBezTo>
                  <a:cubicBezTo>
                    <a:pt x="275" y="1070"/>
                    <a:pt x="500" y="402"/>
                    <a:pt x="1028" y="402"/>
                  </a:cubicBezTo>
                  <a:cubicBezTo>
                    <a:pt x="1295" y="402"/>
                    <a:pt x="1295" y="1"/>
                    <a:pt x="102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4720;p65">
              <a:extLst>
                <a:ext uri="{FF2B5EF4-FFF2-40B4-BE49-F238E27FC236}">
                  <a16:creationId xmlns="" xmlns:a16="http://schemas.microsoft.com/office/drawing/2014/main" id="{15F16476-042C-4756-A5E2-8C5FFE7EFD95}"/>
                </a:ext>
              </a:extLst>
            </p:cNvPr>
            <p:cNvSpPr/>
            <p:nvPr/>
          </p:nvSpPr>
          <p:spPr>
            <a:xfrm>
              <a:off x="2139764" y="3097702"/>
              <a:ext cx="58113" cy="49778"/>
            </a:xfrm>
            <a:custGeom>
              <a:avLst/>
              <a:gdLst/>
              <a:ahLst/>
              <a:cxnLst/>
              <a:rect l="l" t="t" r="r" b="b"/>
              <a:pathLst>
                <a:path w="2217" h="1899" extrusionOk="0">
                  <a:moveTo>
                    <a:pt x="1270" y="1"/>
                  </a:moveTo>
                  <a:cubicBezTo>
                    <a:pt x="426" y="1"/>
                    <a:pt x="1" y="1024"/>
                    <a:pt x="598" y="1619"/>
                  </a:cubicBezTo>
                  <a:cubicBezTo>
                    <a:pt x="792" y="1812"/>
                    <a:pt x="1030" y="1899"/>
                    <a:pt x="1263" y="1899"/>
                  </a:cubicBezTo>
                  <a:cubicBezTo>
                    <a:pt x="1750" y="1899"/>
                    <a:pt x="2216" y="1521"/>
                    <a:pt x="2216" y="950"/>
                  </a:cubicBezTo>
                  <a:cubicBezTo>
                    <a:pt x="2216" y="866"/>
                    <a:pt x="2205" y="782"/>
                    <a:pt x="2181" y="697"/>
                  </a:cubicBezTo>
                  <a:cubicBezTo>
                    <a:pt x="2151" y="597"/>
                    <a:pt x="2074" y="554"/>
                    <a:pt x="1995" y="554"/>
                  </a:cubicBezTo>
                  <a:cubicBezTo>
                    <a:pt x="1878" y="554"/>
                    <a:pt x="1760" y="651"/>
                    <a:pt x="1798" y="803"/>
                  </a:cubicBezTo>
                  <a:cubicBezTo>
                    <a:pt x="1903" y="1183"/>
                    <a:pt x="1600" y="1500"/>
                    <a:pt x="1265" y="1500"/>
                  </a:cubicBezTo>
                  <a:cubicBezTo>
                    <a:pt x="1155" y="1500"/>
                    <a:pt x="1040" y="1465"/>
                    <a:pt x="936" y="1386"/>
                  </a:cubicBezTo>
                  <a:cubicBezTo>
                    <a:pt x="518" y="1066"/>
                    <a:pt x="743" y="402"/>
                    <a:pt x="1270" y="402"/>
                  </a:cubicBezTo>
                  <a:cubicBezTo>
                    <a:pt x="1537" y="402"/>
                    <a:pt x="1537" y="1"/>
                    <a:pt x="127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5" name="Google Shape;15320;p65">
            <a:extLst>
              <a:ext uri="{FF2B5EF4-FFF2-40B4-BE49-F238E27FC236}">
                <a16:creationId xmlns="" xmlns:a16="http://schemas.microsoft.com/office/drawing/2014/main" id="{386A4C86-A20D-4E04-B553-457088753902}"/>
              </a:ext>
            </a:extLst>
          </p:cNvPr>
          <p:cNvSpPr/>
          <p:nvPr/>
        </p:nvSpPr>
        <p:spPr>
          <a:xfrm>
            <a:off x="1094396" y="3229836"/>
            <a:ext cx="271299" cy="349570"/>
          </a:xfrm>
          <a:custGeom>
            <a:avLst/>
            <a:gdLst/>
            <a:ahLst/>
            <a:cxnLst/>
            <a:rect l="l" t="t" r="r" b="b"/>
            <a:pathLst>
              <a:path w="10350" h="13336" extrusionOk="0">
                <a:moveTo>
                  <a:pt x="5065" y="0"/>
                </a:moveTo>
                <a:cubicBezTo>
                  <a:pt x="3074" y="0"/>
                  <a:pt x="1449" y="1616"/>
                  <a:pt x="1449" y="3616"/>
                </a:cubicBezTo>
                <a:cubicBezTo>
                  <a:pt x="1449" y="3711"/>
                  <a:pt x="1453" y="3802"/>
                  <a:pt x="1460" y="3894"/>
                </a:cubicBezTo>
                <a:cubicBezTo>
                  <a:pt x="1509" y="4446"/>
                  <a:pt x="1358" y="4998"/>
                  <a:pt x="1038" y="5451"/>
                </a:cubicBezTo>
                <a:cubicBezTo>
                  <a:pt x="328" y="6429"/>
                  <a:pt x="1" y="7635"/>
                  <a:pt x="117" y="8838"/>
                </a:cubicBezTo>
                <a:cubicBezTo>
                  <a:pt x="331" y="11159"/>
                  <a:pt x="2181" y="13047"/>
                  <a:pt x="4502" y="13304"/>
                </a:cubicBezTo>
                <a:cubicBezTo>
                  <a:pt x="4690" y="13325"/>
                  <a:pt x="4877" y="13335"/>
                  <a:pt x="5063" y="13335"/>
                </a:cubicBezTo>
                <a:cubicBezTo>
                  <a:pt x="6811" y="13335"/>
                  <a:pt x="8452" y="12413"/>
                  <a:pt x="9351" y="10881"/>
                </a:cubicBezTo>
                <a:cubicBezTo>
                  <a:pt x="10350" y="9186"/>
                  <a:pt x="10251" y="7062"/>
                  <a:pt x="9105" y="5462"/>
                </a:cubicBezTo>
                <a:cubicBezTo>
                  <a:pt x="8785" y="5026"/>
                  <a:pt x="8609" y="4495"/>
                  <a:pt x="8662" y="3957"/>
                </a:cubicBezTo>
                <a:cubicBezTo>
                  <a:pt x="8690" y="3679"/>
                  <a:pt x="8683" y="3401"/>
                  <a:pt x="8644" y="3124"/>
                </a:cubicBezTo>
                <a:cubicBezTo>
                  <a:pt x="8405" y="1383"/>
                  <a:pt x="6900" y="40"/>
                  <a:pt x="5142" y="1"/>
                </a:cubicBezTo>
                <a:cubicBezTo>
                  <a:pt x="5116" y="0"/>
                  <a:pt x="5090" y="0"/>
                  <a:pt x="5065" y="0"/>
                </a:cubicBezTo>
                <a:close/>
              </a:path>
            </a:pathLst>
          </a:custGeom>
          <a:solidFill>
            <a:srgbClr val="CEDD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36" name="Google Shape;15317;p65">
            <a:extLst>
              <a:ext uri="{FF2B5EF4-FFF2-40B4-BE49-F238E27FC236}">
                <a16:creationId xmlns="" xmlns:a16="http://schemas.microsoft.com/office/drawing/2014/main" id="{71EF99FB-F923-41FE-9F89-7DD552FC0117}"/>
              </a:ext>
            </a:extLst>
          </p:cNvPr>
          <p:cNvGrpSpPr/>
          <p:nvPr/>
        </p:nvGrpSpPr>
        <p:grpSpPr>
          <a:xfrm>
            <a:off x="1018248" y="3221345"/>
            <a:ext cx="403463" cy="378325"/>
            <a:chOff x="7397808" y="1959345"/>
            <a:chExt cx="403463" cy="378325"/>
          </a:xfrm>
        </p:grpSpPr>
        <p:sp>
          <p:nvSpPr>
            <p:cNvPr id="137" name="Google Shape;15318;p65">
              <a:extLst>
                <a:ext uri="{FF2B5EF4-FFF2-40B4-BE49-F238E27FC236}">
                  <a16:creationId xmlns="" xmlns:a16="http://schemas.microsoft.com/office/drawing/2014/main" id="{5E092303-A2C0-4497-9200-5E01C3ED4743}"/>
                </a:ext>
              </a:extLst>
            </p:cNvPr>
            <p:cNvSpPr/>
            <p:nvPr/>
          </p:nvSpPr>
          <p:spPr>
            <a:xfrm>
              <a:off x="7397808" y="2035965"/>
              <a:ext cx="106659" cy="94758"/>
            </a:xfrm>
            <a:custGeom>
              <a:avLst/>
              <a:gdLst/>
              <a:ahLst/>
              <a:cxnLst/>
              <a:rect l="l" t="t" r="r" b="b"/>
              <a:pathLst>
                <a:path w="4069" h="3615" extrusionOk="0">
                  <a:moveTo>
                    <a:pt x="784" y="0"/>
                  </a:moveTo>
                  <a:lnTo>
                    <a:pt x="784" y="0"/>
                  </a:lnTo>
                  <a:cubicBezTo>
                    <a:pt x="784" y="0"/>
                    <a:pt x="0" y="3615"/>
                    <a:pt x="3390" y="3615"/>
                  </a:cubicBezTo>
                  <a:lnTo>
                    <a:pt x="4068" y="2033"/>
                  </a:lnTo>
                  <a:cubicBezTo>
                    <a:pt x="3696" y="1892"/>
                    <a:pt x="2068" y="1196"/>
                    <a:pt x="784" y="0"/>
                  </a:cubicBezTo>
                  <a:close/>
                </a:path>
              </a:pathLst>
            </a:custGeom>
            <a:solidFill>
              <a:srgbClr val="A1BD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5319;p65">
              <a:extLst>
                <a:ext uri="{FF2B5EF4-FFF2-40B4-BE49-F238E27FC236}">
                  <a16:creationId xmlns="" xmlns:a16="http://schemas.microsoft.com/office/drawing/2014/main" id="{B324FE88-18D0-4257-9814-A24C1751E1DA}"/>
                </a:ext>
              </a:extLst>
            </p:cNvPr>
            <p:cNvSpPr/>
            <p:nvPr/>
          </p:nvSpPr>
          <p:spPr>
            <a:xfrm>
              <a:off x="7694586" y="2035965"/>
              <a:ext cx="106685" cy="94758"/>
            </a:xfrm>
            <a:custGeom>
              <a:avLst/>
              <a:gdLst/>
              <a:ahLst/>
              <a:cxnLst/>
              <a:rect l="l" t="t" r="r" b="b"/>
              <a:pathLst>
                <a:path w="4070" h="3615" extrusionOk="0">
                  <a:moveTo>
                    <a:pt x="3289" y="0"/>
                  </a:moveTo>
                  <a:cubicBezTo>
                    <a:pt x="2002" y="1196"/>
                    <a:pt x="374" y="1892"/>
                    <a:pt x="1" y="2033"/>
                  </a:cubicBezTo>
                  <a:lnTo>
                    <a:pt x="680" y="3615"/>
                  </a:lnTo>
                  <a:cubicBezTo>
                    <a:pt x="4069" y="3615"/>
                    <a:pt x="3289" y="0"/>
                    <a:pt x="3289" y="0"/>
                  </a:cubicBezTo>
                  <a:close/>
                </a:path>
              </a:pathLst>
            </a:custGeom>
            <a:solidFill>
              <a:srgbClr val="A1BD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5321;p65">
              <a:extLst>
                <a:ext uri="{FF2B5EF4-FFF2-40B4-BE49-F238E27FC236}">
                  <a16:creationId xmlns="" xmlns:a16="http://schemas.microsoft.com/office/drawing/2014/main" id="{81277630-E2B7-45E9-9705-3E06451858AF}"/>
                </a:ext>
              </a:extLst>
            </p:cNvPr>
            <p:cNvSpPr/>
            <p:nvPr/>
          </p:nvSpPr>
          <p:spPr>
            <a:xfrm>
              <a:off x="7466459" y="1964850"/>
              <a:ext cx="156462" cy="349439"/>
            </a:xfrm>
            <a:custGeom>
              <a:avLst/>
              <a:gdLst/>
              <a:ahLst/>
              <a:cxnLst/>
              <a:rect l="l" t="t" r="r" b="b"/>
              <a:pathLst>
                <a:path w="5969" h="13331" extrusionOk="0">
                  <a:moveTo>
                    <a:pt x="5059" y="1"/>
                  </a:moveTo>
                  <a:cubicBezTo>
                    <a:pt x="3071" y="1"/>
                    <a:pt x="1449" y="1616"/>
                    <a:pt x="1449" y="3617"/>
                  </a:cubicBezTo>
                  <a:cubicBezTo>
                    <a:pt x="1449" y="3708"/>
                    <a:pt x="1453" y="3800"/>
                    <a:pt x="1460" y="3891"/>
                  </a:cubicBezTo>
                  <a:cubicBezTo>
                    <a:pt x="1509" y="4443"/>
                    <a:pt x="1358" y="4995"/>
                    <a:pt x="1038" y="5449"/>
                  </a:cubicBezTo>
                  <a:cubicBezTo>
                    <a:pt x="328" y="6426"/>
                    <a:pt x="1" y="7633"/>
                    <a:pt x="117" y="8839"/>
                  </a:cubicBezTo>
                  <a:cubicBezTo>
                    <a:pt x="331" y="11156"/>
                    <a:pt x="2181" y="13044"/>
                    <a:pt x="4502" y="13301"/>
                  </a:cubicBezTo>
                  <a:cubicBezTo>
                    <a:pt x="4685" y="13321"/>
                    <a:pt x="4869" y="13331"/>
                    <a:pt x="5053" y="13331"/>
                  </a:cubicBezTo>
                  <a:cubicBezTo>
                    <a:pt x="5360" y="13331"/>
                    <a:pt x="5667" y="13303"/>
                    <a:pt x="5968" y="13248"/>
                  </a:cubicBezTo>
                  <a:cubicBezTo>
                    <a:pt x="3812" y="12858"/>
                    <a:pt x="2128" y="11044"/>
                    <a:pt x="1921" y="8839"/>
                  </a:cubicBezTo>
                  <a:cubicBezTo>
                    <a:pt x="1805" y="7636"/>
                    <a:pt x="2132" y="6430"/>
                    <a:pt x="2842" y="5449"/>
                  </a:cubicBezTo>
                  <a:cubicBezTo>
                    <a:pt x="3165" y="4999"/>
                    <a:pt x="3317" y="4443"/>
                    <a:pt x="3267" y="3891"/>
                  </a:cubicBezTo>
                  <a:cubicBezTo>
                    <a:pt x="3260" y="3800"/>
                    <a:pt x="3253" y="3708"/>
                    <a:pt x="3257" y="3617"/>
                  </a:cubicBezTo>
                  <a:cubicBezTo>
                    <a:pt x="3257" y="1971"/>
                    <a:pt x="4368" y="533"/>
                    <a:pt x="5961" y="118"/>
                  </a:cubicBezTo>
                  <a:cubicBezTo>
                    <a:pt x="5694" y="48"/>
                    <a:pt x="5419" y="9"/>
                    <a:pt x="5142" y="2"/>
                  </a:cubicBezTo>
                  <a:cubicBezTo>
                    <a:pt x="5114" y="1"/>
                    <a:pt x="5086" y="1"/>
                    <a:pt x="5059" y="1"/>
                  </a:cubicBezTo>
                  <a:close/>
                </a:path>
              </a:pathLst>
            </a:custGeom>
            <a:solidFill>
              <a:srgbClr val="BCD0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5322;p65">
              <a:extLst>
                <a:ext uri="{FF2B5EF4-FFF2-40B4-BE49-F238E27FC236}">
                  <a16:creationId xmlns="" xmlns:a16="http://schemas.microsoft.com/office/drawing/2014/main" id="{97E60E1E-6E29-496C-9F76-5C0D9658EA8B}"/>
                </a:ext>
              </a:extLst>
            </p:cNvPr>
            <p:cNvSpPr/>
            <p:nvPr/>
          </p:nvSpPr>
          <p:spPr>
            <a:xfrm>
              <a:off x="7447559" y="2165166"/>
              <a:ext cx="299792" cy="167026"/>
            </a:xfrm>
            <a:custGeom>
              <a:avLst/>
              <a:gdLst/>
              <a:ahLst/>
              <a:cxnLst/>
              <a:rect l="l" t="t" r="r" b="b"/>
              <a:pathLst>
                <a:path w="11437" h="6372" extrusionOk="0">
                  <a:moveTo>
                    <a:pt x="329" y="1"/>
                  </a:moveTo>
                  <a:cubicBezTo>
                    <a:pt x="239" y="1"/>
                    <a:pt x="153" y="68"/>
                    <a:pt x="148" y="170"/>
                  </a:cubicBezTo>
                  <a:lnTo>
                    <a:pt x="148" y="212"/>
                  </a:lnTo>
                  <a:cubicBezTo>
                    <a:pt x="1" y="3433"/>
                    <a:pt x="2410" y="6285"/>
                    <a:pt x="5634" y="6369"/>
                  </a:cubicBezTo>
                  <a:cubicBezTo>
                    <a:pt x="5685" y="6371"/>
                    <a:pt x="5736" y="6371"/>
                    <a:pt x="5787" y="6371"/>
                  </a:cubicBezTo>
                  <a:cubicBezTo>
                    <a:pt x="8893" y="6371"/>
                    <a:pt x="11433" y="3850"/>
                    <a:pt x="11436" y="722"/>
                  </a:cubicBezTo>
                  <a:lnTo>
                    <a:pt x="11436" y="560"/>
                  </a:lnTo>
                  <a:cubicBezTo>
                    <a:pt x="11434" y="457"/>
                    <a:pt x="11349" y="381"/>
                    <a:pt x="11255" y="381"/>
                  </a:cubicBezTo>
                  <a:cubicBezTo>
                    <a:pt x="11228" y="381"/>
                    <a:pt x="11200" y="388"/>
                    <a:pt x="11173" y="402"/>
                  </a:cubicBezTo>
                  <a:lnTo>
                    <a:pt x="9720" y="1126"/>
                  </a:lnTo>
                  <a:cubicBezTo>
                    <a:pt x="9694" y="1139"/>
                    <a:pt x="9667" y="1145"/>
                    <a:pt x="9640" y="1145"/>
                  </a:cubicBezTo>
                  <a:cubicBezTo>
                    <a:pt x="9604" y="1145"/>
                    <a:pt x="9569" y="1134"/>
                    <a:pt x="9537" y="1112"/>
                  </a:cubicBezTo>
                  <a:lnTo>
                    <a:pt x="8395" y="349"/>
                  </a:lnTo>
                  <a:cubicBezTo>
                    <a:pt x="8363" y="330"/>
                    <a:pt x="8328" y="320"/>
                    <a:pt x="8293" y="320"/>
                  </a:cubicBezTo>
                  <a:cubicBezTo>
                    <a:pt x="8246" y="320"/>
                    <a:pt x="8200" y="338"/>
                    <a:pt x="8166" y="374"/>
                  </a:cubicBezTo>
                  <a:lnTo>
                    <a:pt x="6816" y="1721"/>
                  </a:lnTo>
                  <a:cubicBezTo>
                    <a:pt x="6780" y="1758"/>
                    <a:pt x="6734" y="1776"/>
                    <a:pt x="6687" y="1776"/>
                  </a:cubicBezTo>
                  <a:cubicBezTo>
                    <a:pt x="6641" y="1776"/>
                    <a:pt x="6594" y="1758"/>
                    <a:pt x="6559" y="1721"/>
                  </a:cubicBezTo>
                  <a:lnTo>
                    <a:pt x="5465" y="624"/>
                  </a:lnTo>
                  <a:cubicBezTo>
                    <a:pt x="5429" y="589"/>
                    <a:pt x="5383" y="572"/>
                    <a:pt x="5337" y="572"/>
                  </a:cubicBezTo>
                  <a:cubicBezTo>
                    <a:pt x="5289" y="572"/>
                    <a:pt x="5241" y="591"/>
                    <a:pt x="5205" y="631"/>
                  </a:cubicBezTo>
                  <a:lnTo>
                    <a:pt x="4143" y="1752"/>
                  </a:lnTo>
                  <a:cubicBezTo>
                    <a:pt x="4107" y="1790"/>
                    <a:pt x="4058" y="1809"/>
                    <a:pt x="4010" y="1809"/>
                  </a:cubicBezTo>
                  <a:cubicBezTo>
                    <a:pt x="3963" y="1809"/>
                    <a:pt x="3917" y="1792"/>
                    <a:pt x="3883" y="1756"/>
                  </a:cubicBezTo>
                  <a:lnTo>
                    <a:pt x="2279" y="152"/>
                  </a:lnTo>
                  <a:cubicBezTo>
                    <a:pt x="2244" y="117"/>
                    <a:pt x="2198" y="100"/>
                    <a:pt x="2151" y="100"/>
                  </a:cubicBezTo>
                  <a:cubicBezTo>
                    <a:pt x="2113" y="100"/>
                    <a:pt x="2075" y="111"/>
                    <a:pt x="2044" y="135"/>
                  </a:cubicBezTo>
                  <a:lnTo>
                    <a:pt x="1379" y="634"/>
                  </a:lnTo>
                  <a:cubicBezTo>
                    <a:pt x="1346" y="658"/>
                    <a:pt x="1307" y="671"/>
                    <a:pt x="1267" y="671"/>
                  </a:cubicBezTo>
                  <a:cubicBezTo>
                    <a:pt x="1227" y="671"/>
                    <a:pt x="1186" y="657"/>
                    <a:pt x="1154" y="631"/>
                  </a:cubicBezTo>
                  <a:lnTo>
                    <a:pt x="444" y="43"/>
                  </a:lnTo>
                  <a:cubicBezTo>
                    <a:pt x="409" y="14"/>
                    <a:pt x="369" y="1"/>
                    <a:pt x="329" y="1"/>
                  </a:cubicBezTo>
                  <a:close/>
                </a:path>
              </a:pathLst>
            </a:custGeom>
            <a:solidFill>
              <a:srgbClr val="FBFC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5323;p65">
              <a:extLst>
                <a:ext uri="{FF2B5EF4-FFF2-40B4-BE49-F238E27FC236}">
                  <a16:creationId xmlns="" xmlns:a16="http://schemas.microsoft.com/office/drawing/2014/main" id="{38EB9D50-DEAC-4703-A726-EDECC1CA0D8A}"/>
                </a:ext>
              </a:extLst>
            </p:cNvPr>
            <p:cNvSpPr/>
            <p:nvPr/>
          </p:nvSpPr>
          <p:spPr>
            <a:xfrm>
              <a:off x="7747037" y="2172191"/>
              <a:ext cx="210" cy="105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1" y="0"/>
                  </a:moveTo>
                  <a:lnTo>
                    <a:pt x="1" y="4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FBFC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5324;p65">
              <a:extLst>
                <a:ext uri="{FF2B5EF4-FFF2-40B4-BE49-F238E27FC236}">
                  <a16:creationId xmlns="" xmlns:a16="http://schemas.microsoft.com/office/drawing/2014/main" id="{69F504FB-3F2B-4941-9EAC-F02D67AA421D}"/>
                </a:ext>
              </a:extLst>
            </p:cNvPr>
            <p:cNvSpPr/>
            <p:nvPr/>
          </p:nvSpPr>
          <p:spPr>
            <a:xfrm>
              <a:off x="7569605" y="2060840"/>
              <a:ext cx="59214" cy="56907"/>
            </a:xfrm>
            <a:custGeom>
              <a:avLst/>
              <a:gdLst/>
              <a:ahLst/>
              <a:cxnLst/>
              <a:rect l="l" t="t" r="r" b="b"/>
              <a:pathLst>
                <a:path w="2259" h="2171" extrusionOk="0">
                  <a:moveTo>
                    <a:pt x="1129" y="1"/>
                  </a:moveTo>
                  <a:cubicBezTo>
                    <a:pt x="753" y="1"/>
                    <a:pt x="1" y="588"/>
                    <a:pt x="1" y="1084"/>
                  </a:cubicBezTo>
                  <a:cubicBezTo>
                    <a:pt x="1" y="1583"/>
                    <a:pt x="753" y="2170"/>
                    <a:pt x="1129" y="2170"/>
                  </a:cubicBezTo>
                  <a:cubicBezTo>
                    <a:pt x="1502" y="2170"/>
                    <a:pt x="2258" y="1583"/>
                    <a:pt x="2258" y="1084"/>
                  </a:cubicBezTo>
                  <a:cubicBezTo>
                    <a:pt x="2258" y="588"/>
                    <a:pt x="1502" y="1"/>
                    <a:pt x="1129" y="1"/>
                  </a:cubicBezTo>
                  <a:close/>
                </a:path>
              </a:pathLst>
            </a:custGeom>
            <a:solidFill>
              <a:srgbClr val="98AD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5325;p65">
              <a:extLst>
                <a:ext uri="{FF2B5EF4-FFF2-40B4-BE49-F238E27FC236}">
                  <a16:creationId xmlns="" xmlns:a16="http://schemas.microsoft.com/office/drawing/2014/main" id="{9D64A2C9-C6B3-48FA-8505-8B406F209D6E}"/>
                </a:ext>
              </a:extLst>
            </p:cNvPr>
            <p:cNvSpPr/>
            <p:nvPr/>
          </p:nvSpPr>
          <p:spPr>
            <a:xfrm>
              <a:off x="7534035" y="2035965"/>
              <a:ext cx="23696" cy="29594"/>
            </a:xfrm>
            <a:custGeom>
              <a:avLst/>
              <a:gdLst/>
              <a:ahLst/>
              <a:cxnLst/>
              <a:rect l="l" t="t" r="r" b="b"/>
              <a:pathLst>
                <a:path w="904" h="1129" extrusionOk="0">
                  <a:moveTo>
                    <a:pt x="450" y="0"/>
                  </a:moveTo>
                  <a:cubicBezTo>
                    <a:pt x="201" y="0"/>
                    <a:pt x="0" y="204"/>
                    <a:pt x="0" y="454"/>
                  </a:cubicBezTo>
                  <a:lnTo>
                    <a:pt x="0" y="679"/>
                  </a:lnTo>
                  <a:cubicBezTo>
                    <a:pt x="0" y="928"/>
                    <a:pt x="201" y="1129"/>
                    <a:pt x="450" y="1129"/>
                  </a:cubicBezTo>
                  <a:cubicBezTo>
                    <a:pt x="700" y="1129"/>
                    <a:pt x="904" y="928"/>
                    <a:pt x="904" y="679"/>
                  </a:cubicBezTo>
                  <a:lnTo>
                    <a:pt x="904" y="454"/>
                  </a:lnTo>
                  <a:cubicBezTo>
                    <a:pt x="904" y="204"/>
                    <a:pt x="700" y="0"/>
                    <a:pt x="450" y="0"/>
                  </a:cubicBezTo>
                  <a:close/>
                </a:path>
              </a:pathLst>
            </a:custGeom>
            <a:solidFill>
              <a:srgbClr val="577B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5326;p65">
              <a:extLst>
                <a:ext uri="{FF2B5EF4-FFF2-40B4-BE49-F238E27FC236}">
                  <a16:creationId xmlns="" xmlns:a16="http://schemas.microsoft.com/office/drawing/2014/main" id="{2B6E6196-30EB-40EE-B195-B8E20EF92FDF}"/>
                </a:ext>
              </a:extLst>
            </p:cNvPr>
            <p:cNvSpPr/>
            <p:nvPr/>
          </p:nvSpPr>
          <p:spPr>
            <a:xfrm>
              <a:off x="7640667" y="2035965"/>
              <a:ext cx="23722" cy="29594"/>
            </a:xfrm>
            <a:custGeom>
              <a:avLst/>
              <a:gdLst/>
              <a:ahLst/>
              <a:cxnLst/>
              <a:rect l="l" t="t" r="r" b="b"/>
              <a:pathLst>
                <a:path w="905" h="1129" extrusionOk="0">
                  <a:moveTo>
                    <a:pt x="451" y="0"/>
                  </a:moveTo>
                  <a:cubicBezTo>
                    <a:pt x="201" y="0"/>
                    <a:pt x="1" y="204"/>
                    <a:pt x="1" y="454"/>
                  </a:cubicBezTo>
                  <a:lnTo>
                    <a:pt x="1" y="679"/>
                  </a:lnTo>
                  <a:cubicBezTo>
                    <a:pt x="1" y="928"/>
                    <a:pt x="201" y="1129"/>
                    <a:pt x="451" y="1129"/>
                  </a:cubicBezTo>
                  <a:cubicBezTo>
                    <a:pt x="701" y="1129"/>
                    <a:pt x="904" y="928"/>
                    <a:pt x="904" y="679"/>
                  </a:cubicBezTo>
                  <a:lnTo>
                    <a:pt x="904" y="454"/>
                  </a:lnTo>
                  <a:cubicBezTo>
                    <a:pt x="904" y="204"/>
                    <a:pt x="701" y="0"/>
                    <a:pt x="451" y="0"/>
                  </a:cubicBezTo>
                  <a:close/>
                </a:path>
              </a:pathLst>
            </a:custGeom>
            <a:solidFill>
              <a:srgbClr val="577B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5327;p65">
              <a:extLst>
                <a:ext uri="{FF2B5EF4-FFF2-40B4-BE49-F238E27FC236}">
                  <a16:creationId xmlns="" xmlns:a16="http://schemas.microsoft.com/office/drawing/2014/main" id="{C022FE12-F6F5-4ABB-B356-B31AC9C6DDB8}"/>
                </a:ext>
              </a:extLst>
            </p:cNvPr>
            <p:cNvSpPr/>
            <p:nvPr/>
          </p:nvSpPr>
          <p:spPr>
            <a:xfrm>
              <a:off x="7447559" y="2165140"/>
              <a:ext cx="193317" cy="166974"/>
            </a:xfrm>
            <a:custGeom>
              <a:avLst/>
              <a:gdLst/>
              <a:ahLst/>
              <a:cxnLst/>
              <a:rect l="l" t="t" r="r" b="b"/>
              <a:pathLst>
                <a:path w="7375" h="6370" extrusionOk="0">
                  <a:moveTo>
                    <a:pt x="330" y="0"/>
                  </a:moveTo>
                  <a:cubicBezTo>
                    <a:pt x="240" y="0"/>
                    <a:pt x="156" y="69"/>
                    <a:pt x="148" y="171"/>
                  </a:cubicBezTo>
                  <a:lnTo>
                    <a:pt x="148" y="213"/>
                  </a:lnTo>
                  <a:cubicBezTo>
                    <a:pt x="1" y="3434"/>
                    <a:pt x="2410" y="6282"/>
                    <a:pt x="5634" y="6367"/>
                  </a:cubicBezTo>
                  <a:cubicBezTo>
                    <a:pt x="5689" y="6369"/>
                    <a:pt x="5743" y="6369"/>
                    <a:pt x="5798" y="6369"/>
                  </a:cubicBezTo>
                  <a:cubicBezTo>
                    <a:pt x="6331" y="6369"/>
                    <a:pt x="6864" y="6292"/>
                    <a:pt x="7375" y="6142"/>
                  </a:cubicBezTo>
                  <a:cubicBezTo>
                    <a:pt x="5202" y="5495"/>
                    <a:pt x="3619" y="3529"/>
                    <a:pt x="3345" y="1219"/>
                  </a:cubicBezTo>
                  <a:lnTo>
                    <a:pt x="2279" y="153"/>
                  </a:lnTo>
                  <a:cubicBezTo>
                    <a:pt x="2244" y="118"/>
                    <a:pt x="2198" y="101"/>
                    <a:pt x="2151" y="101"/>
                  </a:cubicBezTo>
                  <a:cubicBezTo>
                    <a:pt x="2113" y="101"/>
                    <a:pt x="2075" y="112"/>
                    <a:pt x="2044" y="136"/>
                  </a:cubicBezTo>
                  <a:lnTo>
                    <a:pt x="1379" y="635"/>
                  </a:lnTo>
                  <a:cubicBezTo>
                    <a:pt x="1346" y="659"/>
                    <a:pt x="1308" y="672"/>
                    <a:pt x="1269" y="672"/>
                  </a:cubicBezTo>
                  <a:cubicBezTo>
                    <a:pt x="1229" y="672"/>
                    <a:pt x="1188" y="658"/>
                    <a:pt x="1154" y="632"/>
                  </a:cubicBezTo>
                  <a:lnTo>
                    <a:pt x="447" y="44"/>
                  </a:lnTo>
                  <a:cubicBezTo>
                    <a:pt x="412" y="14"/>
                    <a:pt x="370" y="0"/>
                    <a:pt x="330" y="0"/>
                  </a:cubicBezTo>
                  <a:close/>
                </a:path>
              </a:pathLst>
            </a:custGeom>
            <a:solidFill>
              <a:srgbClr val="F7F9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5328;p65">
              <a:extLst>
                <a:ext uri="{FF2B5EF4-FFF2-40B4-BE49-F238E27FC236}">
                  <a16:creationId xmlns="" xmlns:a16="http://schemas.microsoft.com/office/drawing/2014/main" id="{A586994C-E446-4B7D-9593-3BD12A0CA131}"/>
                </a:ext>
              </a:extLst>
            </p:cNvPr>
            <p:cNvSpPr/>
            <p:nvPr/>
          </p:nvSpPr>
          <p:spPr>
            <a:xfrm>
              <a:off x="7570889" y="2084536"/>
              <a:ext cx="56619" cy="33106"/>
            </a:xfrm>
            <a:custGeom>
              <a:avLst/>
              <a:gdLst/>
              <a:ahLst/>
              <a:cxnLst/>
              <a:rect l="l" t="t" r="r" b="b"/>
              <a:pathLst>
                <a:path w="2160" h="1263" extrusionOk="0">
                  <a:moveTo>
                    <a:pt x="1080" y="0"/>
                  </a:moveTo>
                  <a:cubicBezTo>
                    <a:pt x="827" y="0"/>
                    <a:pt x="465" y="102"/>
                    <a:pt x="134" y="260"/>
                  </a:cubicBezTo>
                  <a:cubicBezTo>
                    <a:pt x="75" y="292"/>
                    <a:pt x="25" y="345"/>
                    <a:pt x="1" y="408"/>
                  </a:cubicBezTo>
                  <a:cubicBezTo>
                    <a:pt x="173" y="841"/>
                    <a:pt x="764" y="1263"/>
                    <a:pt x="1084" y="1263"/>
                  </a:cubicBezTo>
                  <a:cubicBezTo>
                    <a:pt x="1400" y="1263"/>
                    <a:pt x="1988" y="844"/>
                    <a:pt x="2160" y="408"/>
                  </a:cubicBezTo>
                  <a:cubicBezTo>
                    <a:pt x="2135" y="348"/>
                    <a:pt x="2090" y="296"/>
                    <a:pt x="2030" y="264"/>
                  </a:cubicBezTo>
                  <a:cubicBezTo>
                    <a:pt x="1696" y="106"/>
                    <a:pt x="1334" y="0"/>
                    <a:pt x="1080" y="0"/>
                  </a:cubicBezTo>
                  <a:close/>
                </a:path>
              </a:pathLst>
            </a:custGeom>
            <a:solidFill>
              <a:srgbClr val="2E58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5329;p65">
              <a:extLst>
                <a:ext uri="{FF2B5EF4-FFF2-40B4-BE49-F238E27FC236}">
                  <a16:creationId xmlns="" xmlns:a16="http://schemas.microsoft.com/office/drawing/2014/main" id="{55E6F917-3895-46F8-9CB1-641BACDE6FF9}"/>
                </a:ext>
              </a:extLst>
            </p:cNvPr>
            <p:cNvSpPr/>
            <p:nvPr/>
          </p:nvSpPr>
          <p:spPr>
            <a:xfrm>
              <a:off x="7646198" y="2041495"/>
              <a:ext cx="12556" cy="12634"/>
            </a:xfrm>
            <a:custGeom>
              <a:avLst/>
              <a:gdLst/>
              <a:ahLst/>
              <a:cxnLst/>
              <a:rect l="l" t="t" r="r" b="b"/>
              <a:pathLst>
                <a:path w="479" h="482" extrusionOk="0">
                  <a:moveTo>
                    <a:pt x="240" y="0"/>
                  </a:moveTo>
                  <a:cubicBezTo>
                    <a:pt x="106" y="0"/>
                    <a:pt x="1" y="109"/>
                    <a:pt x="1" y="243"/>
                  </a:cubicBezTo>
                  <a:cubicBezTo>
                    <a:pt x="1" y="373"/>
                    <a:pt x="106" y="482"/>
                    <a:pt x="240" y="482"/>
                  </a:cubicBezTo>
                  <a:cubicBezTo>
                    <a:pt x="373" y="482"/>
                    <a:pt x="479" y="373"/>
                    <a:pt x="479" y="243"/>
                  </a:cubicBezTo>
                  <a:cubicBezTo>
                    <a:pt x="479" y="109"/>
                    <a:pt x="373" y="0"/>
                    <a:pt x="24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5330;p65">
              <a:extLst>
                <a:ext uri="{FF2B5EF4-FFF2-40B4-BE49-F238E27FC236}">
                  <a16:creationId xmlns="" xmlns:a16="http://schemas.microsoft.com/office/drawing/2014/main" id="{33789719-E8CC-4712-ABA1-185201DFA837}"/>
                </a:ext>
              </a:extLst>
            </p:cNvPr>
            <p:cNvSpPr/>
            <p:nvPr/>
          </p:nvSpPr>
          <p:spPr>
            <a:xfrm>
              <a:off x="7539565" y="2041495"/>
              <a:ext cx="12556" cy="12634"/>
            </a:xfrm>
            <a:custGeom>
              <a:avLst/>
              <a:gdLst/>
              <a:ahLst/>
              <a:cxnLst/>
              <a:rect l="l" t="t" r="r" b="b"/>
              <a:pathLst>
                <a:path w="479" h="482" extrusionOk="0">
                  <a:moveTo>
                    <a:pt x="239" y="0"/>
                  </a:moveTo>
                  <a:cubicBezTo>
                    <a:pt x="109" y="0"/>
                    <a:pt x="0" y="109"/>
                    <a:pt x="0" y="243"/>
                  </a:cubicBezTo>
                  <a:cubicBezTo>
                    <a:pt x="0" y="373"/>
                    <a:pt x="109" y="482"/>
                    <a:pt x="239" y="482"/>
                  </a:cubicBezTo>
                  <a:cubicBezTo>
                    <a:pt x="373" y="482"/>
                    <a:pt x="478" y="373"/>
                    <a:pt x="478" y="243"/>
                  </a:cubicBezTo>
                  <a:cubicBezTo>
                    <a:pt x="478" y="109"/>
                    <a:pt x="373" y="0"/>
                    <a:pt x="23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5331;p65">
              <a:extLst>
                <a:ext uri="{FF2B5EF4-FFF2-40B4-BE49-F238E27FC236}">
                  <a16:creationId xmlns="" xmlns:a16="http://schemas.microsoft.com/office/drawing/2014/main" id="{4B77096B-3372-4647-9A76-7C8A0C2CA014}"/>
                </a:ext>
              </a:extLst>
            </p:cNvPr>
            <p:cNvSpPr/>
            <p:nvPr/>
          </p:nvSpPr>
          <p:spPr>
            <a:xfrm>
              <a:off x="7563995" y="2055309"/>
              <a:ext cx="70354" cy="68048"/>
            </a:xfrm>
            <a:custGeom>
              <a:avLst/>
              <a:gdLst/>
              <a:ahLst/>
              <a:cxnLst/>
              <a:rect l="l" t="t" r="r" b="b"/>
              <a:pathLst>
                <a:path w="2684" h="2596" extrusionOk="0">
                  <a:moveTo>
                    <a:pt x="1340" y="423"/>
                  </a:moveTo>
                  <a:cubicBezTo>
                    <a:pt x="1449" y="423"/>
                    <a:pt x="1684" y="528"/>
                    <a:pt x="1906" y="725"/>
                  </a:cubicBezTo>
                  <a:cubicBezTo>
                    <a:pt x="2078" y="876"/>
                    <a:pt x="2198" y="1045"/>
                    <a:pt x="2244" y="1189"/>
                  </a:cubicBezTo>
                  <a:cubicBezTo>
                    <a:pt x="1952" y="1020"/>
                    <a:pt x="1582" y="904"/>
                    <a:pt x="1340" y="904"/>
                  </a:cubicBezTo>
                  <a:cubicBezTo>
                    <a:pt x="1101" y="904"/>
                    <a:pt x="728" y="1017"/>
                    <a:pt x="440" y="1189"/>
                  </a:cubicBezTo>
                  <a:cubicBezTo>
                    <a:pt x="485" y="1045"/>
                    <a:pt x="605" y="876"/>
                    <a:pt x="777" y="725"/>
                  </a:cubicBezTo>
                  <a:cubicBezTo>
                    <a:pt x="995" y="528"/>
                    <a:pt x="1231" y="423"/>
                    <a:pt x="1340" y="423"/>
                  </a:cubicBezTo>
                  <a:close/>
                  <a:moveTo>
                    <a:pt x="1343" y="1326"/>
                  </a:moveTo>
                  <a:cubicBezTo>
                    <a:pt x="1558" y="1326"/>
                    <a:pt x="1927" y="1470"/>
                    <a:pt x="2135" y="1622"/>
                  </a:cubicBezTo>
                  <a:cubicBezTo>
                    <a:pt x="2068" y="1713"/>
                    <a:pt x="1990" y="1794"/>
                    <a:pt x="1906" y="1868"/>
                  </a:cubicBezTo>
                  <a:cubicBezTo>
                    <a:pt x="1684" y="2065"/>
                    <a:pt x="1449" y="2170"/>
                    <a:pt x="1340" y="2170"/>
                  </a:cubicBezTo>
                  <a:cubicBezTo>
                    <a:pt x="1231" y="2170"/>
                    <a:pt x="995" y="2065"/>
                    <a:pt x="774" y="1868"/>
                  </a:cubicBezTo>
                  <a:cubicBezTo>
                    <a:pt x="689" y="1794"/>
                    <a:pt x="615" y="1710"/>
                    <a:pt x="552" y="1622"/>
                  </a:cubicBezTo>
                  <a:cubicBezTo>
                    <a:pt x="763" y="1463"/>
                    <a:pt x="1139" y="1326"/>
                    <a:pt x="1343" y="1326"/>
                  </a:cubicBezTo>
                  <a:close/>
                  <a:moveTo>
                    <a:pt x="1343" y="1"/>
                  </a:moveTo>
                  <a:cubicBezTo>
                    <a:pt x="872" y="1"/>
                    <a:pt x="0" y="669"/>
                    <a:pt x="0" y="1298"/>
                  </a:cubicBezTo>
                  <a:cubicBezTo>
                    <a:pt x="0" y="1928"/>
                    <a:pt x="872" y="2596"/>
                    <a:pt x="1343" y="2596"/>
                  </a:cubicBezTo>
                  <a:cubicBezTo>
                    <a:pt x="1811" y="2596"/>
                    <a:pt x="2683" y="1928"/>
                    <a:pt x="2683" y="1298"/>
                  </a:cubicBezTo>
                  <a:cubicBezTo>
                    <a:pt x="2683" y="669"/>
                    <a:pt x="1811" y="1"/>
                    <a:pt x="134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0" name="Google Shape;15332;p65">
              <a:extLst>
                <a:ext uri="{FF2B5EF4-FFF2-40B4-BE49-F238E27FC236}">
                  <a16:creationId xmlns="" xmlns:a16="http://schemas.microsoft.com/office/drawing/2014/main" id="{B8504963-CCB9-49BE-B845-07B0C3065ED8}"/>
                </a:ext>
              </a:extLst>
            </p:cNvPr>
            <p:cNvSpPr/>
            <p:nvPr/>
          </p:nvSpPr>
          <p:spPr>
            <a:xfrm>
              <a:off x="7528504" y="2030434"/>
              <a:ext cx="34758" cy="40656"/>
            </a:xfrm>
            <a:custGeom>
              <a:avLst/>
              <a:gdLst/>
              <a:ahLst/>
              <a:cxnLst/>
              <a:rect l="l" t="t" r="r" b="b"/>
              <a:pathLst>
                <a:path w="1326" h="1551" extrusionOk="0">
                  <a:moveTo>
                    <a:pt x="663" y="422"/>
                  </a:moveTo>
                  <a:cubicBezTo>
                    <a:pt x="784" y="422"/>
                    <a:pt x="904" y="503"/>
                    <a:pt x="904" y="665"/>
                  </a:cubicBezTo>
                  <a:lnTo>
                    <a:pt x="904" y="890"/>
                  </a:lnTo>
                  <a:cubicBezTo>
                    <a:pt x="904" y="1023"/>
                    <a:pt x="795" y="1129"/>
                    <a:pt x="661" y="1129"/>
                  </a:cubicBezTo>
                  <a:cubicBezTo>
                    <a:pt x="531" y="1129"/>
                    <a:pt x="422" y="1023"/>
                    <a:pt x="422" y="890"/>
                  </a:cubicBezTo>
                  <a:lnTo>
                    <a:pt x="422" y="665"/>
                  </a:lnTo>
                  <a:cubicBezTo>
                    <a:pt x="422" y="503"/>
                    <a:pt x="543" y="422"/>
                    <a:pt x="663" y="422"/>
                  </a:cubicBezTo>
                  <a:close/>
                  <a:moveTo>
                    <a:pt x="661" y="0"/>
                  </a:moveTo>
                  <a:cubicBezTo>
                    <a:pt x="296" y="0"/>
                    <a:pt x="0" y="299"/>
                    <a:pt x="0" y="665"/>
                  </a:cubicBezTo>
                  <a:lnTo>
                    <a:pt x="0" y="890"/>
                  </a:lnTo>
                  <a:cubicBezTo>
                    <a:pt x="0" y="1255"/>
                    <a:pt x="296" y="1551"/>
                    <a:pt x="661" y="1551"/>
                  </a:cubicBezTo>
                  <a:cubicBezTo>
                    <a:pt x="1031" y="1551"/>
                    <a:pt x="1326" y="1255"/>
                    <a:pt x="1326" y="890"/>
                  </a:cubicBezTo>
                  <a:lnTo>
                    <a:pt x="1326" y="665"/>
                  </a:lnTo>
                  <a:cubicBezTo>
                    <a:pt x="1326" y="299"/>
                    <a:pt x="1027" y="0"/>
                    <a:pt x="66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333;p65">
              <a:extLst>
                <a:ext uri="{FF2B5EF4-FFF2-40B4-BE49-F238E27FC236}">
                  <a16:creationId xmlns="" xmlns:a16="http://schemas.microsoft.com/office/drawing/2014/main" id="{FAABB97C-C0B7-4022-9189-5D2E17621773}"/>
                </a:ext>
              </a:extLst>
            </p:cNvPr>
            <p:cNvSpPr/>
            <p:nvPr/>
          </p:nvSpPr>
          <p:spPr>
            <a:xfrm>
              <a:off x="7635057" y="2030434"/>
              <a:ext cx="34863" cy="40656"/>
            </a:xfrm>
            <a:custGeom>
              <a:avLst/>
              <a:gdLst/>
              <a:ahLst/>
              <a:cxnLst/>
              <a:rect l="l" t="t" r="r" b="b"/>
              <a:pathLst>
                <a:path w="1330" h="1551" extrusionOk="0">
                  <a:moveTo>
                    <a:pt x="665" y="422"/>
                  </a:moveTo>
                  <a:cubicBezTo>
                    <a:pt x="784" y="422"/>
                    <a:pt x="904" y="503"/>
                    <a:pt x="904" y="665"/>
                  </a:cubicBezTo>
                  <a:lnTo>
                    <a:pt x="904" y="890"/>
                  </a:lnTo>
                  <a:cubicBezTo>
                    <a:pt x="904" y="1023"/>
                    <a:pt x="798" y="1129"/>
                    <a:pt x="665" y="1129"/>
                  </a:cubicBezTo>
                  <a:cubicBezTo>
                    <a:pt x="531" y="1129"/>
                    <a:pt x="426" y="1023"/>
                    <a:pt x="426" y="890"/>
                  </a:cubicBezTo>
                  <a:lnTo>
                    <a:pt x="426" y="665"/>
                  </a:lnTo>
                  <a:cubicBezTo>
                    <a:pt x="426" y="503"/>
                    <a:pt x="545" y="422"/>
                    <a:pt x="665" y="422"/>
                  </a:cubicBezTo>
                  <a:close/>
                  <a:moveTo>
                    <a:pt x="665" y="0"/>
                  </a:moveTo>
                  <a:cubicBezTo>
                    <a:pt x="299" y="0"/>
                    <a:pt x="4" y="299"/>
                    <a:pt x="0" y="665"/>
                  </a:cubicBezTo>
                  <a:lnTo>
                    <a:pt x="0" y="890"/>
                  </a:lnTo>
                  <a:cubicBezTo>
                    <a:pt x="0" y="1255"/>
                    <a:pt x="299" y="1551"/>
                    <a:pt x="665" y="1551"/>
                  </a:cubicBezTo>
                  <a:cubicBezTo>
                    <a:pt x="1031" y="1551"/>
                    <a:pt x="1329" y="1255"/>
                    <a:pt x="1329" y="890"/>
                  </a:cubicBezTo>
                  <a:lnTo>
                    <a:pt x="1329" y="665"/>
                  </a:lnTo>
                  <a:cubicBezTo>
                    <a:pt x="1326" y="299"/>
                    <a:pt x="1031" y="0"/>
                    <a:pt x="66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334;p65">
              <a:extLst>
                <a:ext uri="{FF2B5EF4-FFF2-40B4-BE49-F238E27FC236}">
                  <a16:creationId xmlns="" xmlns:a16="http://schemas.microsoft.com/office/drawing/2014/main" id="{F027A9EC-3730-45E8-A8D8-F62EC52752C0}"/>
                </a:ext>
              </a:extLst>
            </p:cNvPr>
            <p:cNvSpPr/>
            <p:nvPr/>
          </p:nvSpPr>
          <p:spPr>
            <a:xfrm>
              <a:off x="7401661" y="1959345"/>
              <a:ext cx="394996" cy="378325"/>
            </a:xfrm>
            <a:custGeom>
              <a:avLst/>
              <a:gdLst/>
              <a:ahLst/>
              <a:cxnLst/>
              <a:rect l="l" t="t" r="r" b="b"/>
              <a:pathLst>
                <a:path w="15069" h="14433" extrusionOk="0">
                  <a:moveTo>
                    <a:pt x="778" y="3338"/>
                  </a:moveTo>
                  <a:lnTo>
                    <a:pt x="778" y="3338"/>
                  </a:lnTo>
                  <a:cubicBezTo>
                    <a:pt x="1892" y="4284"/>
                    <a:pt x="3085" y="4833"/>
                    <a:pt x="3591" y="5036"/>
                  </a:cubicBezTo>
                  <a:cubicBezTo>
                    <a:pt x="3524" y="5226"/>
                    <a:pt x="3433" y="5406"/>
                    <a:pt x="3317" y="5571"/>
                  </a:cubicBezTo>
                  <a:cubicBezTo>
                    <a:pt x="3176" y="5764"/>
                    <a:pt x="3053" y="5965"/>
                    <a:pt x="2944" y="6176"/>
                  </a:cubicBezTo>
                  <a:cubicBezTo>
                    <a:pt x="2153" y="6172"/>
                    <a:pt x="1565" y="5944"/>
                    <a:pt x="1203" y="5490"/>
                  </a:cubicBezTo>
                  <a:cubicBezTo>
                    <a:pt x="679" y="4836"/>
                    <a:pt x="714" y="3858"/>
                    <a:pt x="778" y="3338"/>
                  </a:cubicBezTo>
                  <a:close/>
                  <a:moveTo>
                    <a:pt x="7537" y="426"/>
                  </a:moveTo>
                  <a:cubicBezTo>
                    <a:pt x="7562" y="426"/>
                    <a:pt x="7588" y="426"/>
                    <a:pt x="7614" y="426"/>
                  </a:cubicBezTo>
                  <a:cubicBezTo>
                    <a:pt x="9266" y="462"/>
                    <a:pt x="10684" y="1724"/>
                    <a:pt x="10909" y="3366"/>
                  </a:cubicBezTo>
                  <a:cubicBezTo>
                    <a:pt x="10944" y="3616"/>
                    <a:pt x="10951" y="3865"/>
                    <a:pt x="10930" y="4119"/>
                  </a:cubicBezTo>
                  <a:cubicBezTo>
                    <a:pt x="10895" y="4572"/>
                    <a:pt x="10982" y="5029"/>
                    <a:pt x="11190" y="5437"/>
                  </a:cubicBezTo>
                  <a:cubicBezTo>
                    <a:pt x="11231" y="5521"/>
                    <a:pt x="11300" y="5555"/>
                    <a:pt x="11370" y="5555"/>
                  </a:cubicBezTo>
                  <a:cubicBezTo>
                    <a:pt x="11508" y="5555"/>
                    <a:pt x="11648" y="5416"/>
                    <a:pt x="11566" y="5247"/>
                  </a:cubicBezTo>
                  <a:cubicBezTo>
                    <a:pt x="11535" y="5181"/>
                    <a:pt x="11503" y="5110"/>
                    <a:pt x="11478" y="5040"/>
                  </a:cubicBezTo>
                  <a:cubicBezTo>
                    <a:pt x="11981" y="4836"/>
                    <a:pt x="13177" y="4287"/>
                    <a:pt x="14295" y="3338"/>
                  </a:cubicBezTo>
                  <a:lnTo>
                    <a:pt x="14295" y="3338"/>
                  </a:lnTo>
                  <a:cubicBezTo>
                    <a:pt x="14358" y="3855"/>
                    <a:pt x="14393" y="4833"/>
                    <a:pt x="13869" y="5490"/>
                  </a:cubicBezTo>
                  <a:cubicBezTo>
                    <a:pt x="13504" y="5944"/>
                    <a:pt x="12920" y="6176"/>
                    <a:pt x="12129" y="6176"/>
                  </a:cubicBezTo>
                  <a:cubicBezTo>
                    <a:pt x="12094" y="6109"/>
                    <a:pt x="12058" y="6042"/>
                    <a:pt x="12023" y="5982"/>
                  </a:cubicBezTo>
                  <a:cubicBezTo>
                    <a:pt x="11980" y="5901"/>
                    <a:pt x="11912" y="5868"/>
                    <a:pt x="11845" y="5868"/>
                  </a:cubicBezTo>
                  <a:cubicBezTo>
                    <a:pt x="11698" y="5868"/>
                    <a:pt x="11552" y="6025"/>
                    <a:pt x="11658" y="6193"/>
                  </a:cubicBezTo>
                  <a:cubicBezTo>
                    <a:pt x="12034" y="6847"/>
                    <a:pt x="12248" y="7579"/>
                    <a:pt x="12287" y="8331"/>
                  </a:cubicBezTo>
                  <a:lnTo>
                    <a:pt x="11390" y="8781"/>
                  </a:lnTo>
                  <a:lnTo>
                    <a:pt x="10139" y="7945"/>
                  </a:lnTo>
                  <a:cubicBezTo>
                    <a:pt x="10103" y="7921"/>
                    <a:pt x="10062" y="7909"/>
                    <a:pt x="10021" y="7909"/>
                  </a:cubicBezTo>
                  <a:cubicBezTo>
                    <a:pt x="9966" y="7909"/>
                    <a:pt x="9912" y="7930"/>
                    <a:pt x="9871" y="7973"/>
                  </a:cubicBezTo>
                  <a:lnTo>
                    <a:pt x="9643" y="8198"/>
                  </a:lnTo>
                  <a:cubicBezTo>
                    <a:pt x="9499" y="8352"/>
                    <a:pt x="9637" y="8559"/>
                    <a:pt x="9798" y="8559"/>
                  </a:cubicBezTo>
                  <a:cubicBezTo>
                    <a:pt x="9846" y="8559"/>
                    <a:pt x="9896" y="8540"/>
                    <a:pt x="9942" y="8497"/>
                  </a:cubicBezTo>
                  <a:lnTo>
                    <a:pt x="10047" y="8395"/>
                  </a:lnTo>
                  <a:lnTo>
                    <a:pt x="11260" y="9200"/>
                  </a:lnTo>
                  <a:cubicBezTo>
                    <a:pt x="11296" y="9224"/>
                    <a:pt x="11337" y="9235"/>
                    <a:pt x="11378" y="9235"/>
                  </a:cubicBezTo>
                  <a:cubicBezTo>
                    <a:pt x="11410" y="9235"/>
                    <a:pt x="11442" y="9228"/>
                    <a:pt x="11471" y="9214"/>
                  </a:cubicBezTo>
                  <a:lnTo>
                    <a:pt x="12973" y="8461"/>
                  </a:lnTo>
                  <a:lnTo>
                    <a:pt x="12973" y="8570"/>
                  </a:lnTo>
                  <a:cubicBezTo>
                    <a:pt x="12973" y="11577"/>
                    <a:pt x="10536" y="14010"/>
                    <a:pt x="7533" y="14010"/>
                  </a:cubicBezTo>
                  <a:cubicBezTo>
                    <a:pt x="4530" y="14010"/>
                    <a:pt x="2096" y="11577"/>
                    <a:pt x="2096" y="8570"/>
                  </a:cubicBezTo>
                  <a:cubicBezTo>
                    <a:pt x="2096" y="8416"/>
                    <a:pt x="2100" y="8254"/>
                    <a:pt x="2107" y="8096"/>
                  </a:cubicBezTo>
                  <a:lnTo>
                    <a:pt x="2881" y="8736"/>
                  </a:lnTo>
                  <a:cubicBezTo>
                    <a:pt x="2921" y="8769"/>
                    <a:pt x="2970" y="8786"/>
                    <a:pt x="3018" y="8786"/>
                  </a:cubicBezTo>
                  <a:cubicBezTo>
                    <a:pt x="3063" y="8786"/>
                    <a:pt x="3107" y="8771"/>
                    <a:pt x="3144" y="8743"/>
                  </a:cubicBezTo>
                  <a:lnTo>
                    <a:pt x="3900" y="8173"/>
                  </a:lnTo>
                  <a:lnTo>
                    <a:pt x="5616" y="9889"/>
                  </a:lnTo>
                  <a:cubicBezTo>
                    <a:pt x="5657" y="9930"/>
                    <a:pt x="5711" y="9950"/>
                    <a:pt x="5764" y="9950"/>
                  </a:cubicBezTo>
                  <a:cubicBezTo>
                    <a:pt x="5820" y="9950"/>
                    <a:pt x="5877" y="9927"/>
                    <a:pt x="5919" y="9882"/>
                  </a:cubicBezTo>
                  <a:lnTo>
                    <a:pt x="7086" y="8648"/>
                  </a:lnTo>
                  <a:lnTo>
                    <a:pt x="8289" y="9850"/>
                  </a:lnTo>
                  <a:cubicBezTo>
                    <a:pt x="8331" y="9891"/>
                    <a:pt x="8386" y="9911"/>
                    <a:pt x="8440" y="9911"/>
                  </a:cubicBezTo>
                  <a:cubicBezTo>
                    <a:pt x="8494" y="9911"/>
                    <a:pt x="8547" y="9891"/>
                    <a:pt x="8588" y="9850"/>
                  </a:cubicBezTo>
                  <a:lnTo>
                    <a:pt x="9266" y="9172"/>
                  </a:lnTo>
                  <a:cubicBezTo>
                    <a:pt x="9428" y="9019"/>
                    <a:pt x="9285" y="8802"/>
                    <a:pt x="9120" y="8802"/>
                  </a:cubicBezTo>
                  <a:cubicBezTo>
                    <a:pt x="9068" y="8802"/>
                    <a:pt x="9015" y="8823"/>
                    <a:pt x="8968" y="8873"/>
                  </a:cubicBezTo>
                  <a:lnTo>
                    <a:pt x="8440" y="9400"/>
                  </a:lnTo>
                  <a:lnTo>
                    <a:pt x="7234" y="8198"/>
                  </a:lnTo>
                  <a:cubicBezTo>
                    <a:pt x="7192" y="8156"/>
                    <a:pt x="7135" y="8134"/>
                    <a:pt x="7079" y="8134"/>
                  </a:cubicBezTo>
                  <a:cubicBezTo>
                    <a:pt x="7023" y="8134"/>
                    <a:pt x="6967" y="8159"/>
                    <a:pt x="6928" y="8201"/>
                  </a:cubicBezTo>
                  <a:lnTo>
                    <a:pt x="5761" y="9436"/>
                  </a:lnTo>
                  <a:lnTo>
                    <a:pt x="4069" y="7744"/>
                  </a:lnTo>
                  <a:cubicBezTo>
                    <a:pt x="4027" y="7704"/>
                    <a:pt x="3973" y="7683"/>
                    <a:pt x="3920" y="7683"/>
                  </a:cubicBezTo>
                  <a:cubicBezTo>
                    <a:pt x="3875" y="7683"/>
                    <a:pt x="3830" y="7698"/>
                    <a:pt x="3791" y="7727"/>
                  </a:cubicBezTo>
                  <a:lnTo>
                    <a:pt x="3021" y="8303"/>
                  </a:lnTo>
                  <a:lnTo>
                    <a:pt x="2796" y="8117"/>
                  </a:lnTo>
                  <a:cubicBezTo>
                    <a:pt x="2877" y="7287"/>
                    <a:pt x="3172" y="6492"/>
                    <a:pt x="3658" y="5817"/>
                  </a:cubicBezTo>
                  <a:cubicBezTo>
                    <a:pt x="4016" y="5311"/>
                    <a:pt x="4182" y="4702"/>
                    <a:pt x="4143" y="4052"/>
                  </a:cubicBezTo>
                  <a:cubicBezTo>
                    <a:pt x="4136" y="3978"/>
                    <a:pt x="4132" y="3904"/>
                    <a:pt x="4132" y="3830"/>
                  </a:cubicBezTo>
                  <a:cubicBezTo>
                    <a:pt x="4132" y="1947"/>
                    <a:pt x="5662" y="426"/>
                    <a:pt x="7537" y="426"/>
                  </a:cubicBezTo>
                  <a:close/>
                  <a:moveTo>
                    <a:pt x="7534" y="0"/>
                  </a:moveTo>
                  <a:cubicBezTo>
                    <a:pt x="5427" y="0"/>
                    <a:pt x="3707" y="1706"/>
                    <a:pt x="3707" y="3827"/>
                  </a:cubicBezTo>
                  <a:cubicBezTo>
                    <a:pt x="3707" y="3911"/>
                    <a:pt x="3710" y="3996"/>
                    <a:pt x="3714" y="4076"/>
                  </a:cubicBezTo>
                  <a:cubicBezTo>
                    <a:pt x="3728" y="4259"/>
                    <a:pt x="3721" y="4439"/>
                    <a:pt x="3693" y="4618"/>
                  </a:cubicBezTo>
                  <a:cubicBezTo>
                    <a:pt x="3134" y="4386"/>
                    <a:pt x="1878" y="3792"/>
                    <a:pt x="778" y="2768"/>
                  </a:cubicBezTo>
                  <a:cubicBezTo>
                    <a:pt x="735" y="2728"/>
                    <a:pt x="684" y="2710"/>
                    <a:pt x="633" y="2710"/>
                  </a:cubicBezTo>
                  <a:cubicBezTo>
                    <a:pt x="540" y="2710"/>
                    <a:pt x="451" y="2771"/>
                    <a:pt x="426" y="2870"/>
                  </a:cubicBezTo>
                  <a:cubicBezTo>
                    <a:pt x="408" y="2944"/>
                    <a:pt x="1" y="4664"/>
                    <a:pt x="869" y="5750"/>
                  </a:cubicBezTo>
                  <a:cubicBezTo>
                    <a:pt x="1284" y="6271"/>
                    <a:pt x="1914" y="6552"/>
                    <a:pt x="2743" y="6591"/>
                  </a:cubicBezTo>
                  <a:cubicBezTo>
                    <a:pt x="2582" y="6978"/>
                    <a:pt x="2469" y="7382"/>
                    <a:pt x="2409" y="7797"/>
                  </a:cubicBezTo>
                  <a:lnTo>
                    <a:pt x="2058" y="7505"/>
                  </a:lnTo>
                  <a:cubicBezTo>
                    <a:pt x="2016" y="7471"/>
                    <a:pt x="1968" y="7455"/>
                    <a:pt x="1921" y="7455"/>
                  </a:cubicBezTo>
                  <a:cubicBezTo>
                    <a:pt x="1817" y="7455"/>
                    <a:pt x="1719" y="7531"/>
                    <a:pt x="1710" y="7649"/>
                  </a:cubicBezTo>
                  <a:cubicBezTo>
                    <a:pt x="1685" y="7955"/>
                    <a:pt x="1674" y="8265"/>
                    <a:pt x="1674" y="8570"/>
                  </a:cubicBezTo>
                  <a:cubicBezTo>
                    <a:pt x="1674" y="11802"/>
                    <a:pt x="4301" y="14432"/>
                    <a:pt x="7533" y="14432"/>
                  </a:cubicBezTo>
                  <a:cubicBezTo>
                    <a:pt x="10764" y="14432"/>
                    <a:pt x="13395" y="11802"/>
                    <a:pt x="13395" y="8570"/>
                  </a:cubicBezTo>
                  <a:cubicBezTo>
                    <a:pt x="13395" y="8419"/>
                    <a:pt x="13391" y="8265"/>
                    <a:pt x="13384" y="8110"/>
                  </a:cubicBezTo>
                  <a:cubicBezTo>
                    <a:pt x="13379" y="7988"/>
                    <a:pt x="13279" y="7907"/>
                    <a:pt x="13173" y="7907"/>
                  </a:cubicBezTo>
                  <a:cubicBezTo>
                    <a:pt x="13129" y="7907"/>
                    <a:pt x="13083" y="7921"/>
                    <a:pt x="13043" y="7952"/>
                  </a:cubicBezTo>
                  <a:lnTo>
                    <a:pt x="12695" y="8127"/>
                  </a:lnTo>
                  <a:cubicBezTo>
                    <a:pt x="12649" y="7600"/>
                    <a:pt x="12526" y="7080"/>
                    <a:pt x="12322" y="6591"/>
                  </a:cubicBezTo>
                  <a:cubicBezTo>
                    <a:pt x="13152" y="6552"/>
                    <a:pt x="13782" y="6271"/>
                    <a:pt x="14196" y="5754"/>
                  </a:cubicBezTo>
                  <a:cubicBezTo>
                    <a:pt x="15069" y="4664"/>
                    <a:pt x="14661" y="2944"/>
                    <a:pt x="14640" y="2874"/>
                  </a:cubicBezTo>
                  <a:cubicBezTo>
                    <a:pt x="14615" y="2772"/>
                    <a:pt x="14525" y="2712"/>
                    <a:pt x="14433" y="2712"/>
                  </a:cubicBezTo>
                  <a:cubicBezTo>
                    <a:pt x="14383" y="2712"/>
                    <a:pt x="14332" y="2730"/>
                    <a:pt x="14291" y="2768"/>
                  </a:cubicBezTo>
                  <a:cubicBezTo>
                    <a:pt x="13184" y="3799"/>
                    <a:pt x="11918" y="4396"/>
                    <a:pt x="11366" y="4625"/>
                  </a:cubicBezTo>
                  <a:cubicBezTo>
                    <a:pt x="11341" y="4467"/>
                    <a:pt x="11334" y="4309"/>
                    <a:pt x="11348" y="4154"/>
                  </a:cubicBezTo>
                  <a:cubicBezTo>
                    <a:pt x="11373" y="3869"/>
                    <a:pt x="11366" y="3588"/>
                    <a:pt x="11327" y="3306"/>
                  </a:cubicBezTo>
                  <a:cubicBezTo>
                    <a:pt x="11070" y="1460"/>
                    <a:pt x="9477" y="40"/>
                    <a:pt x="7617" y="1"/>
                  </a:cubicBezTo>
                  <a:cubicBezTo>
                    <a:pt x="7589" y="0"/>
                    <a:pt x="7562" y="0"/>
                    <a:pt x="753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3" name="Google Shape;12438;p63">
            <a:extLst>
              <a:ext uri="{FF2B5EF4-FFF2-40B4-BE49-F238E27FC236}">
                <a16:creationId xmlns="" xmlns:a16="http://schemas.microsoft.com/office/drawing/2014/main" id="{4308C005-5DAF-447F-9F56-5C8DFCE22045}"/>
              </a:ext>
            </a:extLst>
          </p:cNvPr>
          <p:cNvGrpSpPr/>
          <p:nvPr/>
        </p:nvGrpSpPr>
        <p:grpSpPr>
          <a:xfrm>
            <a:off x="1106715" y="3605175"/>
            <a:ext cx="280606" cy="365052"/>
            <a:chOff x="8058499" y="4286087"/>
            <a:chExt cx="280606" cy="365052"/>
          </a:xfrm>
        </p:grpSpPr>
        <p:sp>
          <p:nvSpPr>
            <p:cNvPr id="154" name="Google Shape;12439;p63">
              <a:extLst>
                <a:ext uri="{FF2B5EF4-FFF2-40B4-BE49-F238E27FC236}">
                  <a16:creationId xmlns="" xmlns:a16="http://schemas.microsoft.com/office/drawing/2014/main" id="{424EACF0-42F9-4D5D-9C48-816ADECEF2A1}"/>
                </a:ext>
              </a:extLst>
            </p:cNvPr>
            <p:cNvSpPr/>
            <p:nvPr/>
          </p:nvSpPr>
          <p:spPr>
            <a:xfrm>
              <a:off x="8075016" y="4291409"/>
              <a:ext cx="247493" cy="196867"/>
            </a:xfrm>
            <a:custGeom>
              <a:avLst/>
              <a:gdLst/>
              <a:ahLst/>
              <a:cxnLst/>
              <a:rect l="l" t="t" r="r" b="b"/>
              <a:pathLst>
                <a:path w="9440" h="7509" extrusionOk="0">
                  <a:moveTo>
                    <a:pt x="3757" y="0"/>
                  </a:moveTo>
                  <a:cubicBezTo>
                    <a:pt x="1681" y="0"/>
                    <a:pt x="1" y="1681"/>
                    <a:pt x="1" y="3756"/>
                  </a:cubicBezTo>
                  <a:cubicBezTo>
                    <a:pt x="1" y="5828"/>
                    <a:pt x="1681" y="7508"/>
                    <a:pt x="3757" y="7508"/>
                  </a:cubicBezTo>
                  <a:lnTo>
                    <a:pt x="5687" y="7508"/>
                  </a:lnTo>
                  <a:cubicBezTo>
                    <a:pt x="7759" y="7508"/>
                    <a:pt x="9439" y="5828"/>
                    <a:pt x="9439" y="3756"/>
                  </a:cubicBezTo>
                  <a:cubicBezTo>
                    <a:pt x="9439" y="1681"/>
                    <a:pt x="7759" y="0"/>
                    <a:pt x="5687" y="0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2440;p63">
              <a:extLst>
                <a:ext uri="{FF2B5EF4-FFF2-40B4-BE49-F238E27FC236}">
                  <a16:creationId xmlns="" xmlns:a16="http://schemas.microsoft.com/office/drawing/2014/main" id="{ABD04731-40FA-4A29-BCC7-5916D4EACC16}"/>
                </a:ext>
              </a:extLst>
            </p:cNvPr>
            <p:cNvSpPr/>
            <p:nvPr/>
          </p:nvSpPr>
          <p:spPr>
            <a:xfrm>
              <a:off x="8063822" y="4493834"/>
              <a:ext cx="269988" cy="151878"/>
            </a:xfrm>
            <a:custGeom>
              <a:avLst/>
              <a:gdLst/>
              <a:ahLst/>
              <a:cxnLst/>
              <a:rect l="l" t="t" r="r" b="b"/>
              <a:pathLst>
                <a:path w="10298" h="5793" extrusionOk="0">
                  <a:moveTo>
                    <a:pt x="3648" y="1"/>
                  </a:moveTo>
                  <a:lnTo>
                    <a:pt x="3648" y="1022"/>
                  </a:lnTo>
                  <a:cubicBezTo>
                    <a:pt x="3648" y="1308"/>
                    <a:pt x="3459" y="1558"/>
                    <a:pt x="3184" y="1638"/>
                  </a:cubicBezTo>
                  <a:lnTo>
                    <a:pt x="1080" y="2261"/>
                  </a:lnTo>
                  <a:cubicBezTo>
                    <a:pt x="439" y="2446"/>
                    <a:pt x="1" y="3032"/>
                    <a:pt x="1" y="3699"/>
                  </a:cubicBezTo>
                  <a:lnTo>
                    <a:pt x="1" y="5792"/>
                  </a:lnTo>
                  <a:lnTo>
                    <a:pt x="10297" y="5792"/>
                  </a:lnTo>
                  <a:lnTo>
                    <a:pt x="10297" y="3699"/>
                  </a:lnTo>
                  <a:cubicBezTo>
                    <a:pt x="10297" y="3032"/>
                    <a:pt x="9855" y="2446"/>
                    <a:pt x="9218" y="2261"/>
                  </a:cubicBezTo>
                  <a:lnTo>
                    <a:pt x="7114" y="1638"/>
                  </a:lnTo>
                  <a:cubicBezTo>
                    <a:pt x="6838" y="1558"/>
                    <a:pt x="6650" y="1308"/>
                    <a:pt x="6650" y="1022"/>
                  </a:cubicBezTo>
                  <a:lnTo>
                    <a:pt x="6650" y="1"/>
                  </a:ln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2441;p63">
              <a:extLst>
                <a:ext uri="{FF2B5EF4-FFF2-40B4-BE49-F238E27FC236}">
                  <a16:creationId xmlns="" xmlns:a16="http://schemas.microsoft.com/office/drawing/2014/main" id="{014E7C29-D2E1-4A04-9ACC-3C0941F0409B}"/>
                </a:ext>
              </a:extLst>
            </p:cNvPr>
            <p:cNvSpPr/>
            <p:nvPr/>
          </p:nvSpPr>
          <p:spPr>
            <a:xfrm>
              <a:off x="8159437" y="4493834"/>
              <a:ext cx="78731" cy="28158"/>
            </a:xfrm>
            <a:custGeom>
              <a:avLst/>
              <a:gdLst/>
              <a:ahLst/>
              <a:cxnLst/>
              <a:rect l="l" t="t" r="r" b="b"/>
              <a:pathLst>
                <a:path w="3003" h="1074" extrusionOk="0">
                  <a:moveTo>
                    <a:pt x="1" y="1"/>
                  </a:moveTo>
                  <a:lnTo>
                    <a:pt x="1" y="696"/>
                  </a:lnTo>
                  <a:cubicBezTo>
                    <a:pt x="468" y="948"/>
                    <a:pt x="984" y="1074"/>
                    <a:pt x="1500" y="1074"/>
                  </a:cubicBezTo>
                  <a:cubicBezTo>
                    <a:pt x="2017" y="1074"/>
                    <a:pt x="2534" y="948"/>
                    <a:pt x="3003" y="696"/>
                  </a:cubicBezTo>
                  <a:lnTo>
                    <a:pt x="3003" y="1"/>
                  </a:ln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2442;p63">
              <a:extLst>
                <a:ext uri="{FF2B5EF4-FFF2-40B4-BE49-F238E27FC236}">
                  <a16:creationId xmlns="" xmlns:a16="http://schemas.microsoft.com/office/drawing/2014/main" id="{E7177574-1331-4A0A-A921-4785FB4C314F}"/>
                </a:ext>
              </a:extLst>
            </p:cNvPr>
            <p:cNvSpPr/>
            <p:nvPr/>
          </p:nvSpPr>
          <p:spPr>
            <a:xfrm>
              <a:off x="8103122" y="4358919"/>
              <a:ext cx="191283" cy="146241"/>
            </a:xfrm>
            <a:custGeom>
              <a:avLst/>
              <a:gdLst/>
              <a:ahLst/>
              <a:cxnLst/>
              <a:rect l="l" t="t" r="r" b="b"/>
              <a:pathLst>
                <a:path w="7296" h="5578" extrusionOk="0">
                  <a:moveTo>
                    <a:pt x="1718" y="0"/>
                  </a:moveTo>
                  <a:cubicBezTo>
                    <a:pt x="1479" y="0"/>
                    <a:pt x="1287" y="192"/>
                    <a:pt x="1287" y="428"/>
                  </a:cubicBezTo>
                  <a:lnTo>
                    <a:pt x="1287" y="1500"/>
                  </a:lnTo>
                  <a:cubicBezTo>
                    <a:pt x="1287" y="1739"/>
                    <a:pt x="1095" y="1931"/>
                    <a:pt x="859" y="1931"/>
                  </a:cubicBezTo>
                  <a:lnTo>
                    <a:pt x="537" y="1931"/>
                  </a:lnTo>
                  <a:cubicBezTo>
                    <a:pt x="240" y="1931"/>
                    <a:pt x="1" y="2170"/>
                    <a:pt x="1" y="2467"/>
                  </a:cubicBezTo>
                  <a:cubicBezTo>
                    <a:pt x="1" y="2764"/>
                    <a:pt x="240" y="3003"/>
                    <a:pt x="537" y="3003"/>
                  </a:cubicBezTo>
                  <a:lnTo>
                    <a:pt x="874" y="3003"/>
                  </a:lnTo>
                  <a:cubicBezTo>
                    <a:pt x="982" y="4455"/>
                    <a:pt x="2192" y="5578"/>
                    <a:pt x="3648" y="5578"/>
                  </a:cubicBezTo>
                  <a:cubicBezTo>
                    <a:pt x="5108" y="5578"/>
                    <a:pt x="6317" y="4455"/>
                    <a:pt x="6426" y="3003"/>
                  </a:cubicBezTo>
                  <a:lnTo>
                    <a:pt x="6759" y="3003"/>
                  </a:lnTo>
                  <a:cubicBezTo>
                    <a:pt x="7052" y="3003"/>
                    <a:pt x="7295" y="2764"/>
                    <a:pt x="7295" y="2467"/>
                  </a:cubicBezTo>
                  <a:cubicBezTo>
                    <a:pt x="7295" y="2170"/>
                    <a:pt x="7052" y="1931"/>
                    <a:pt x="6759" y="1931"/>
                  </a:cubicBezTo>
                  <a:lnTo>
                    <a:pt x="6437" y="1931"/>
                  </a:lnTo>
                  <a:cubicBezTo>
                    <a:pt x="6198" y="1931"/>
                    <a:pt x="6006" y="1739"/>
                    <a:pt x="6006" y="1500"/>
                  </a:cubicBezTo>
                  <a:lnTo>
                    <a:pt x="6006" y="428"/>
                  </a:lnTo>
                  <a:cubicBezTo>
                    <a:pt x="6006" y="192"/>
                    <a:pt x="5814" y="0"/>
                    <a:pt x="5578" y="0"/>
                  </a:cubicBezTo>
                  <a:close/>
                </a:path>
              </a:pathLst>
            </a:custGeom>
            <a:solidFill>
              <a:srgbClr val="E0E7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2443;p63">
              <a:extLst>
                <a:ext uri="{FF2B5EF4-FFF2-40B4-BE49-F238E27FC236}">
                  <a16:creationId xmlns="" xmlns:a16="http://schemas.microsoft.com/office/drawing/2014/main" id="{4F8B0ED2-EC59-4B1B-B443-E51F183BC69B}"/>
                </a:ext>
              </a:extLst>
            </p:cNvPr>
            <p:cNvSpPr/>
            <p:nvPr/>
          </p:nvSpPr>
          <p:spPr>
            <a:xfrm>
              <a:off x="8103122" y="4358814"/>
              <a:ext cx="146346" cy="146346"/>
            </a:xfrm>
            <a:custGeom>
              <a:avLst/>
              <a:gdLst/>
              <a:ahLst/>
              <a:cxnLst/>
              <a:rect l="l" t="t" r="r" b="b"/>
              <a:pathLst>
                <a:path w="5582" h="5582" extrusionOk="0">
                  <a:moveTo>
                    <a:pt x="5582" y="1"/>
                  </a:moveTo>
                  <a:lnTo>
                    <a:pt x="1718" y="4"/>
                  </a:lnTo>
                  <a:cubicBezTo>
                    <a:pt x="1482" y="4"/>
                    <a:pt x="1290" y="196"/>
                    <a:pt x="1290" y="432"/>
                  </a:cubicBezTo>
                  <a:lnTo>
                    <a:pt x="1290" y="1504"/>
                  </a:lnTo>
                  <a:cubicBezTo>
                    <a:pt x="1290" y="1743"/>
                    <a:pt x="1098" y="1935"/>
                    <a:pt x="859" y="1935"/>
                  </a:cubicBezTo>
                  <a:lnTo>
                    <a:pt x="541" y="1935"/>
                  </a:lnTo>
                  <a:cubicBezTo>
                    <a:pt x="244" y="1935"/>
                    <a:pt x="1" y="2174"/>
                    <a:pt x="1" y="2471"/>
                  </a:cubicBezTo>
                  <a:cubicBezTo>
                    <a:pt x="1" y="2768"/>
                    <a:pt x="244" y="3007"/>
                    <a:pt x="541" y="3007"/>
                  </a:cubicBezTo>
                  <a:lnTo>
                    <a:pt x="874" y="3007"/>
                  </a:lnTo>
                  <a:cubicBezTo>
                    <a:pt x="975" y="4480"/>
                    <a:pt x="2204" y="5582"/>
                    <a:pt x="3630" y="5582"/>
                  </a:cubicBezTo>
                  <a:cubicBezTo>
                    <a:pt x="3778" y="5582"/>
                    <a:pt x="3928" y="5570"/>
                    <a:pt x="4079" y="5546"/>
                  </a:cubicBezTo>
                  <a:cubicBezTo>
                    <a:pt x="2721" y="5336"/>
                    <a:pt x="1721" y="4166"/>
                    <a:pt x="1718" y="2793"/>
                  </a:cubicBezTo>
                  <a:lnTo>
                    <a:pt x="1718" y="1507"/>
                  </a:lnTo>
                  <a:cubicBezTo>
                    <a:pt x="1718" y="1029"/>
                    <a:pt x="2105" y="646"/>
                    <a:pt x="2580" y="646"/>
                  </a:cubicBezTo>
                  <a:lnTo>
                    <a:pt x="5155" y="646"/>
                  </a:lnTo>
                  <a:cubicBezTo>
                    <a:pt x="5390" y="646"/>
                    <a:pt x="5582" y="454"/>
                    <a:pt x="5582" y="218"/>
                  </a:cubicBezTo>
                  <a:lnTo>
                    <a:pt x="5582" y="1"/>
                  </a:ln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2444;p63">
              <a:extLst>
                <a:ext uri="{FF2B5EF4-FFF2-40B4-BE49-F238E27FC236}">
                  <a16:creationId xmlns="" xmlns:a16="http://schemas.microsoft.com/office/drawing/2014/main" id="{BF235F3E-DB55-4CC3-B51B-A5374FF5306B}"/>
                </a:ext>
              </a:extLst>
            </p:cNvPr>
            <p:cNvSpPr/>
            <p:nvPr/>
          </p:nvSpPr>
          <p:spPr>
            <a:xfrm>
              <a:off x="8238168" y="4521939"/>
              <a:ext cx="95641" cy="123773"/>
            </a:xfrm>
            <a:custGeom>
              <a:avLst/>
              <a:gdLst/>
              <a:ahLst/>
              <a:cxnLst/>
              <a:rect l="l" t="t" r="r" b="b"/>
              <a:pathLst>
                <a:path w="3648" h="4721" extrusionOk="0">
                  <a:moveTo>
                    <a:pt x="0" y="1"/>
                  </a:moveTo>
                  <a:lnTo>
                    <a:pt x="0" y="4720"/>
                  </a:lnTo>
                  <a:lnTo>
                    <a:pt x="3647" y="4720"/>
                  </a:lnTo>
                  <a:lnTo>
                    <a:pt x="3647" y="2627"/>
                  </a:lnTo>
                  <a:cubicBezTo>
                    <a:pt x="3647" y="1960"/>
                    <a:pt x="3209" y="1374"/>
                    <a:pt x="2568" y="1185"/>
                  </a:cubicBezTo>
                  <a:lnTo>
                    <a:pt x="464" y="566"/>
                  </a:lnTo>
                  <a:cubicBezTo>
                    <a:pt x="206" y="490"/>
                    <a:pt x="25" y="265"/>
                    <a:pt x="4" y="1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2445;p63">
              <a:extLst>
                <a:ext uri="{FF2B5EF4-FFF2-40B4-BE49-F238E27FC236}">
                  <a16:creationId xmlns="" xmlns:a16="http://schemas.microsoft.com/office/drawing/2014/main" id="{B09D9C37-C852-46C9-AFEB-C134BCB296ED}"/>
                </a:ext>
              </a:extLst>
            </p:cNvPr>
            <p:cNvSpPr/>
            <p:nvPr/>
          </p:nvSpPr>
          <p:spPr>
            <a:xfrm>
              <a:off x="8238168" y="4520628"/>
              <a:ext cx="44360" cy="125084"/>
            </a:xfrm>
            <a:custGeom>
              <a:avLst/>
              <a:gdLst/>
              <a:ahLst/>
              <a:cxnLst/>
              <a:rect l="l" t="t" r="r" b="b"/>
              <a:pathLst>
                <a:path w="1692" h="4771" extrusionOk="0">
                  <a:moveTo>
                    <a:pt x="0" y="0"/>
                  </a:moveTo>
                  <a:lnTo>
                    <a:pt x="0" y="4770"/>
                  </a:lnTo>
                  <a:lnTo>
                    <a:pt x="1286" y="4770"/>
                  </a:lnTo>
                  <a:lnTo>
                    <a:pt x="1655" y="3111"/>
                  </a:lnTo>
                  <a:cubicBezTo>
                    <a:pt x="1691" y="2945"/>
                    <a:pt x="1630" y="2774"/>
                    <a:pt x="1496" y="2673"/>
                  </a:cubicBezTo>
                  <a:lnTo>
                    <a:pt x="1061" y="2351"/>
                  </a:lnTo>
                  <a:cubicBezTo>
                    <a:pt x="934" y="2257"/>
                    <a:pt x="873" y="2101"/>
                    <a:pt x="895" y="1945"/>
                  </a:cubicBezTo>
                  <a:lnTo>
                    <a:pt x="1047" y="877"/>
                  </a:lnTo>
                  <a:cubicBezTo>
                    <a:pt x="1065" y="754"/>
                    <a:pt x="1029" y="630"/>
                    <a:pt x="945" y="536"/>
                  </a:cubicBezTo>
                  <a:cubicBezTo>
                    <a:pt x="771" y="341"/>
                    <a:pt x="435" y="36"/>
                    <a:pt x="0" y="0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2446;p63">
              <a:extLst>
                <a:ext uri="{FF2B5EF4-FFF2-40B4-BE49-F238E27FC236}">
                  <a16:creationId xmlns="" xmlns:a16="http://schemas.microsoft.com/office/drawing/2014/main" id="{ED8F42F7-9F2C-4308-BFEA-5CBBBD7D221D}"/>
                </a:ext>
              </a:extLst>
            </p:cNvPr>
            <p:cNvSpPr/>
            <p:nvPr/>
          </p:nvSpPr>
          <p:spPr>
            <a:xfrm>
              <a:off x="8063822" y="4521939"/>
              <a:ext cx="95641" cy="123773"/>
            </a:xfrm>
            <a:custGeom>
              <a:avLst/>
              <a:gdLst/>
              <a:ahLst/>
              <a:cxnLst/>
              <a:rect l="l" t="t" r="r" b="b"/>
              <a:pathLst>
                <a:path w="3648" h="4721" extrusionOk="0">
                  <a:moveTo>
                    <a:pt x="3644" y="1"/>
                  </a:moveTo>
                  <a:cubicBezTo>
                    <a:pt x="3622" y="265"/>
                    <a:pt x="3438" y="490"/>
                    <a:pt x="3184" y="566"/>
                  </a:cubicBezTo>
                  <a:lnTo>
                    <a:pt x="1080" y="1185"/>
                  </a:lnTo>
                  <a:cubicBezTo>
                    <a:pt x="439" y="1374"/>
                    <a:pt x="1" y="1960"/>
                    <a:pt x="1" y="2627"/>
                  </a:cubicBezTo>
                  <a:lnTo>
                    <a:pt x="1" y="4720"/>
                  </a:lnTo>
                  <a:lnTo>
                    <a:pt x="3648" y="4720"/>
                  </a:lnTo>
                  <a:lnTo>
                    <a:pt x="3648" y="1"/>
                  </a:ln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2447;p63">
              <a:extLst>
                <a:ext uri="{FF2B5EF4-FFF2-40B4-BE49-F238E27FC236}">
                  <a16:creationId xmlns="" xmlns:a16="http://schemas.microsoft.com/office/drawing/2014/main" id="{68ADBC63-4328-4133-ACF5-91042D915057}"/>
                </a:ext>
              </a:extLst>
            </p:cNvPr>
            <p:cNvSpPr/>
            <p:nvPr/>
          </p:nvSpPr>
          <p:spPr>
            <a:xfrm>
              <a:off x="8114998" y="4520628"/>
              <a:ext cx="44465" cy="125084"/>
            </a:xfrm>
            <a:custGeom>
              <a:avLst/>
              <a:gdLst/>
              <a:ahLst/>
              <a:cxnLst/>
              <a:rect l="l" t="t" r="r" b="b"/>
              <a:pathLst>
                <a:path w="1696" h="4771" extrusionOk="0">
                  <a:moveTo>
                    <a:pt x="1696" y="0"/>
                  </a:moveTo>
                  <a:cubicBezTo>
                    <a:pt x="1257" y="36"/>
                    <a:pt x="921" y="341"/>
                    <a:pt x="750" y="536"/>
                  </a:cubicBezTo>
                  <a:cubicBezTo>
                    <a:pt x="667" y="630"/>
                    <a:pt x="631" y="754"/>
                    <a:pt x="649" y="877"/>
                  </a:cubicBezTo>
                  <a:lnTo>
                    <a:pt x="801" y="1945"/>
                  </a:lnTo>
                  <a:cubicBezTo>
                    <a:pt x="823" y="2101"/>
                    <a:pt x="758" y="2257"/>
                    <a:pt x="634" y="2351"/>
                  </a:cubicBezTo>
                  <a:lnTo>
                    <a:pt x="200" y="2673"/>
                  </a:lnTo>
                  <a:cubicBezTo>
                    <a:pt x="66" y="2774"/>
                    <a:pt x="1" y="2945"/>
                    <a:pt x="40" y="3111"/>
                  </a:cubicBezTo>
                  <a:lnTo>
                    <a:pt x="406" y="4770"/>
                  </a:lnTo>
                  <a:lnTo>
                    <a:pt x="1696" y="4770"/>
                  </a:lnTo>
                  <a:lnTo>
                    <a:pt x="1696" y="0"/>
                  </a:ln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2448;p63">
              <a:extLst>
                <a:ext uri="{FF2B5EF4-FFF2-40B4-BE49-F238E27FC236}">
                  <a16:creationId xmlns="" xmlns:a16="http://schemas.microsoft.com/office/drawing/2014/main" id="{54382C79-0C50-48D1-8FD8-1A0F479AFA52}"/>
                </a:ext>
              </a:extLst>
            </p:cNvPr>
            <p:cNvSpPr/>
            <p:nvPr/>
          </p:nvSpPr>
          <p:spPr>
            <a:xfrm>
              <a:off x="8159437" y="4564097"/>
              <a:ext cx="78731" cy="81615"/>
            </a:xfrm>
            <a:custGeom>
              <a:avLst/>
              <a:gdLst/>
              <a:ahLst/>
              <a:cxnLst/>
              <a:rect l="l" t="t" r="r" b="b"/>
              <a:pathLst>
                <a:path w="3003" h="3113" extrusionOk="0">
                  <a:moveTo>
                    <a:pt x="1" y="1"/>
                  </a:moveTo>
                  <a:lnTo>
                    <a:pt x="1" y="3112"/>
                  </a:lnTo>
                  <a:lnTo>
                    <a:pt x="3003" y="3112"/>
                  </a:lnTo>
                  <a:lnTo>
                    <a:pt x="3003" y="1"/>
                  </a:lnTo>
                  <a:cubicBezTo>
                    <a:pt x="2583" y="345"/>
                    <a:pt x="2060" y="537"/>
                    <a:pt x="1515" y="537"/>
                  </a:cubicBezTo>
                  <a:cubicBezTo>
                    <a:pt x="1510" y="537"/>
                    <a:pt x="1505" y="537"/>
                    <a:pt x="1500" y="537"/>
                  </a:cubicBezTo>
                  <a:cubicBezTo>
                    <a:pt x="1495" y="537"/>
                    <a:pt x="1490" y="537"/>
                    <a:pt x="1485" y="537"/>
                  </a:cubicBezTo>
                  <a:cubicBezTo>
                    <a:pt x="943" y="537"/>
                    <a:pt x="417" y="345"/>
                    <a:pt x="1" y="1"/>
                  </a:cubicBezTo>
                  <a:close/>
                </a:path>
              </a:pathLst>
            </a:custGeom>
            <a:solidFill>
              <a:srgbClr val="5266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2449;p63">
              <a:extLst>
                <a:ext uri="{FF2B5EF4-FFF2-40B4-BE49-F238E27FC236}">
                  <a16:creationId xmlns="" xmlns:a16="http://schemas.microsoft.com/office/drawing/2014/main" id="{63630BDA-7A1A-4243-B457-CC59FC4A7823}"/>
                </a:ext>
              </a:extLst>
            </p:cNvPr>
            <p:cNvSpPr/>
            <p:nvPr/>
          </p:nvSpPr>
          <p:spPr>
            <a:xfrm>
              <a:off x="8159437" y="4548052"/>
              <a:ext cx="78731" cy="41450"/>
            </a:xfrm>
            <a:custGeom>
              <a:avLst/>
              <a:gdLst/>
              <a:ahLst/>
              <a:cxnLst/>
              <a:rect l="l" t="t" r="r" b="b"/>
              <a:pathLst>
                <a:path w="3003" h="1581" extrusionOk="0">
                  <a:moveTo>
                    <a:pt x="1" y="1"/>
                  </a:moveTo>
                  <a:lnTo>
                    <a:pt x="1" y="1138"/>
                  </a:lnTo>
                  <a:cubicBezTo>
                    <a:pt x="457" y="1433"/>
                    <a:pt x="979" y="1581"/>
                    <a:pt x="1502" y="1581"/>
                  </a:cubicBezTo>
                  <a:cubicBezTo>
                    <a:pt x="2024" y="1581"/>
                    <a:pt x="2547" y="1433"/>
                    <a:pt x="3003" y="1138"/>
                  </a:cubicBezTo>
                  <a:lnTo>
                    <a:pt x="3003" y="1"/>
                  </a:lnTo>
                  <a:cubicBezTo>
                    <a:pt x="2617" y="481"/>
                    <a:pt x="2060" y="721"/>
                    <a:pt x="1502" y="721"/>
                  </a:cubicBezTo>
                  <a:cubicBezTo>
                    <a:pt x="944" y="721"/>
                    <a:pt x="386" y="481"/>
                    <a:pt x="1" y="1"/>
                  </a:cubicBezTo>
                  <a:close/>
                </a:path>
              </a:pathLst>
            </a:custGeom>
            <a:solidFill>
              <a:srgbClr val="909D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2450;p63">
              <a:extLst>
                <a:ext uri="{FF2B5EF4-FFF2-40B4-BE49-F238E27FC236}">
                  <a16:creationId xmlns="" xmlns:a16="http://schemas.microsoft.com/office/drawing/2014/main" id="{F1466C4C-3812-4B35-B88E-89015E06539C}"/>
                </a:ext>
              </a:extLst>
            </p:cNvPr>
            <p:cNvSpPr/>
            <p:nvPr/>
          </p:nvSpPr>
          <p:spPr>
            <a:xfrm>
              <a:off x="8142527" y="4409519"/>
              <a:ext cx="45042" cy="32248"/>
            </a:xfrm>
            <a:custGeom>
              <a:avLst/>
              <a:gdLst/>
              <a:ahLst/>
              <a:cxnLst/>
              <a:rect l="l" t="t" r="r" b="b"/>
              <a:pathLst>
                <a:path w="1718" h="1230" extrusionOk="0">
                  <a:moveTo>
                    <a:pt x="617" y="1"/>
                  </a:moveTo>
                  <a:cubicBezTo>
                    <a:pt x="276" y="1"/>
                    <a:pt x="1" y="276"/>
                    <a:pt x="1" y="617"/>
                  </a:cubicBezTo>
                  <a:cubicBezTo>
                    <a:pt x="1" y="967"/>
                    <a:pt x="290" y="1229"/>
                    <a:pt x="614" y="1229"/>
                  </a:cubicBezTo>
                  <a:cubicBezTo>
                    <a:pt x="685" y="1229"/>
                    <a:pt x="758" y="1216"/>
                    <a:pt x="830" y="1189"/>
                  </a:cubicBezTo>
                  <a:lnTo>
                    <a:pt x="1319" y="1008"/>
                  </a:lnTo>
                  <a:cubicBezTo>
                    <a:pt x="1558" y="917"/>
                    <a:pt x="1718" y="689"/>
                    <a:pt x="1718" y="432"/>
                  </a:cubicBezTo>
                  <a:lnTo>
                    <a:pt x="1718" y="1"/>
                  </a:lnTo>
                  <a:close/>
                </a:path>
              </a:pathLst>
            </a:custGeom>
            <a:solidFill>
              <a:srgbClr val="6F80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2451;p63">
              <a:extLst>
                <a:ext uri="{FF2B5EF4-FFF2-40B4-BE49-F238E27FC236}">
                  <a16:creationId xmlns="" xmlns:a16="http://schemas.microsoft.com/office/drawing/2014/main" id="{4AB0FC70-F16E-40D7-AB2A-D6E2EE7826AE}"/>
                </a:ext>
              </a:extLst>
            </p:cNvPr>
            <p:cNvSpPr/>
            <p:nvPr/>
          </p:nvSpPr>
          <p:spPr>
            <a:xfrm>
              <a:off x="8210037" y="4409519"/>
              <a:ext cx="45042" cy="32248"/>
            </a:xfrm>
            <a:custGeom>
              <a:avLst/>
              <a:gdLst/>
              <a:ahLst/>
              <a:cxnLst/>
              <a:rect l="l" t="t" r="r" b="b"/>
              <a:pathLst>
                <a:path w="1718" h="1230" extrusionOk="0">
                  <a:moveTo>
                    <a:pt x="1" y="1"/>
                  </a:moveTo>
                  <a:lnTo>
                    <a:pt x="1" y="432"/>
                  </a:lnTo>
                  <a:cubicBezTo>
                    <a:pt x="1" y="689"/>
                    <a:pt x="160" y="917"/>
                    <a:pt x="399" y="1008"/>
                  </a:cubicBezTo>
                  <a:lnTo>
                    <a:pt x="885" y="1189"/>
                  </a:lnTo>
                  <a:cubicBezTo>
                    <a:pt x="957" y="1216"/>
                    <a:pt x="1031" y="1229"/>
                    <a:pt x="1103" y="1229"/>
                  </a:cubicBezTo>
                  <a:cubicBezTo>
                    <a:pt x="1428" y="1229"/>
                    <a:pt x="1715" y="967"/>
                    <a:pt x="1718" y="617"/>
                  </a:cubicBezTo>
                  <a:cubicBezTo>
                    <a:pt x="1718" y="276"/>
                    <a:pt x="1442" y="1"/>
                    <a:pt x="1102" y="1"/>
                  </a:cubicBezTo>
                  <a:close/>
                </a:path>
              </a:pathLst>
            </a:custGeom>
            <a:solidFill>
              <a:srgbClr val="6F80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2452;p63">
              <a:extLst>
                <a:ext uri="{FF2B5EF4-FFF2-40B4-BE49-F238E27FC236}">
                  <a16:creationId xmlns="" xmlns:a16="http://schemas.microsoft.com/office/drawing/2014/main" id="{B20E5DD8-8299-4BF7-A86E-B5F6058879A5}"/>
                </a:ext>
              </a:extLst>
            </p:cNvPr>
            <p:cNvSpPr/>
            <p:nvPr/>
          </p:nvSpPr>
          <p:spPr>
            <a:xfrm>
              <a:off x="8174276" y="4454691"/>
              <a:ext cx="49079" cy="16386"/>
            </a:xfrm>
            <a:custGeom>
              <a:avLst/>
              <a:gdLst/>
              <a:ahLst/>
              <a:cxnLst/>
              <a:rect l="l" t="t" r="r" b="b"/>
              <a:pathLst>
                <a:path w="1872" h="625" extrusionOk="0">
                  <a:moveTo>
                    <a:pt x="293" y="0"/>
                  </a:moveTo>
                  <a:cubicBezTo>
                    <a:pt x="135" y="0"/>
                    <a:pt x="1" y="206"/>
                    <a:pt x="148" y="353"/>
                  </a:cubicBezTo>
                  <a:cubicBezTo>
                    <a:pt x="322" y="523"/>
                    <a:pt x="615" y="625"/>
                    <a:pt x="934" y="625"/>
                  </a:cubicBezTo>
                  <a:cubicBezTo>
                    <a:pt x="1256" y="625"/>
                    <a:pt x="1550" y="520"/>
                    <a:pt x="1724" y="353"/>
                  </a:cubicBezTo>
                  <a:cubicBezTo>
                    <a:pt x="1871" y="206"/>
                    <a:pt x="1736" y="0"/>
                    <a:pt x="1579" y="0"/>
                  </a:cubicBezTo>
                  <a:cubicBezTo>
                    <a:pt x="1531" y="0"/>
                    <a:pt x="1482" y="19"/>
                    <a:pt x="1437" y="63"/>
                  </a:cubicBezTo>
                  <a:cubicBezTo>
                    <a:pt x="1361" y="136"/>
                    <a:pt x="1188" y="219"/>
                    <a:pt x="934" y="219"/>
                  </a:cubicBezTo>
                  <a:cubicBezTo>
                    <a:pt x="684" y="219"/>
                    <a:pt x="507" y="136"/>
                    <a:pt x="434" y="63"/>
                  </a:cubicBezTo>
                  <a:cubicBezTo>
                    <a:pt x="390" y="19"/>
                    <a:pt x="340" y="0"/>
                    <a:pt x="293" y="0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2453;p63">
              <a:extLst>
                <a:ext uri="{FF2B5EF4-FFF2-40B4-BE49-F238E27FC236}">
                  <a16:creationId xmlns="" xmlns:a16="http://schemas.microsoft.com/office/drawing/2014/main" id="{9A0FA5A2-9907-469A-B76B-6E805BD09D87}"/>
                </a:ext>
              </a:extLst>
            </p:cNvPr>
            <p:cNvSpPr/>
            <p:nvPr/>
          </p:nvSpPr>
          <p:spPr>
            <a:xfrm>
              <a:off x="8154115" y="4606648"/>
              <a:ext cx="10671" cy="44386"/>
            </a:xfrm>
            <a:custGeom>
              <a:avLst/>
              <a:gdLst/>
              <a:ahLst/>
              <a:cxnLst/>
              <a:rect l="l" t="t" r="r" b="b"/>
              <a:pathLst>
                <a:path w="407" h="1693" extrusionOk="0">
                  <a:moveTo>
                    <a:pt x="204" y="1"/>
                  </a:moveTo>
                  <a:cubicBezTo>
                    <a:pt x="91" y="1"/>
                    <a:pt x="1" y="91"/>
                    <a:pt x="1" y="203"/>
                  </a:cubicBezTo>
                  <a:lnTo>
                    <a:pt x="1" y="1489"/>
                  </a:lnTo>
                  <a:cubicBezTo>
                    <a:pt x="1" y="1625"/>
                    <a:pt x="102" y="1693"/>
                    <a:pt x="204" y="1693"/>
                  </a:cubicBezTo>
                  <a:cubicBezTo>
                    <a:pt x="305" y="1693"/>
                    <a:pt x="406" y="1625"/>
                    <a:pt x="406" y="1489"/>
                  </a:cubicBezTo>
                  <a:lnTo>
                    <a:pt x="406" y="203"/>
                  </a:lnTo>
                  <a:cubicBezTo>
                    <a:pt x="406" y="91"/>
                    <a:pt x="316" y="1"/>
                    <a:pt x="204" y="1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2454;p63">
              <a:extLst>
                <a:ext uri="{FF2B5EF4-FFF2-40B4-BE49-F238E27FC236}">
                  <a16:creationId xmlns="" xmlns:a16="http://schemas.microsoft.com/office/drawing/2014/main" id="{79C356EB-0AD6-4EC7-BBCE-8EE0876D83AF}"/>
                </a:ext>
              </a:extLst>
            </p:cNvPr>
            <p:cNvSpPr/>
            <p:nvPr/>
          </p:nvSpPr>
          <p:spPr>
            <a:xfrm>
              <a:off x="8135133" y="4404118"/>
              <a:ext cx="127365" cy="43023"/>
            </a:xfrm>
            <a:custGeom>
              <a:avLst/>
              <a:gdLst/>
              <a:ahLst/>
              <a:cxnLst/>
              <a:rect l="l" t="t" r="r" b="b"/>
              <a:pathLst>
                <a:path w="4858" h="1641" extrusionOk="0">
                  <a:moveTo>
                    <a:pt x="1793" y="406"/>
                  </a:moveTo>
                  <a:lnTo>
                    <a:pt x="1793" y="634"/>
                  </a:lnTo>
                  <a:lnTo>
                    <a:pt x="1797" y="634"/>
                  </a:lnTo>
                  <a:cubicBezTo>
                    <a:pt x="1793" y="808"/>
                    <a:pt x="1688" y="960"/>
                    <a:pt x="1529" y="1022"/>
                  </a:cubicBezTo>
                  <a:lnTo>
                    <a:pt x="1044" y="1203"/>
                  </a:lnTo>
                  <a:cubicBezTo>
                    <a:pt x="995" y="1220"/>
                    <a:pt x="947" y="1228"/>
                    <a:pt x="899" y="1228"/>
                  </a:cubicBezTo>
                  <a:cubicBezTo>
                    <a:pt x="679" y="1228"/>
                    <a:pt x="486" y="1054"/>
                    <a:pt x="486" y="815"/>
                  </a:cubicBezTo>
                  <a:cubicBezTo>
                    <a:pt x="486" y="591"/>
                    <a:pt x="670" y="406"/>
                    <a:pt x="899" y="406"/>
                  </a:cubicBezTo>
                  <a:lnTo>
                    <a:pt x="938" y="406"/>
                  </a:lnTo>
                  <a:lnTo>
                    <a:pt x="938" y="609"/>
                  </a:lnTo>
                  <a:cubicBezTo>
                    <a:pt x="938" y="745"/>
                    <a:pt x="1040" y="813"/>
                    <a:pt x="1141" y="813"/>
                  </a:cubicBezTo>
                  <a:cubicBezTo>
                    <a:pt x="1243" y="813"/>
                    <a:pt x="1344" y="745"/>
                    <a:pt x="1344" y="609"/>
                  </a:cubicBezTo>
                  <a:lnTo>
                    <a:pt x="1344" y="406"/>
                  </a:lnTo>
                  <a:close/>
                  <a:moveTo>
                    <a:pt x="3959" y="410"/>
                  </a:moveTo>
                  <a:cubicBezTo>
                    <a:pt x="4187" y="410"/>
                    <a:pt x="4372" y="594"/>
                    <a:pt x="4372" y="819"/>
                  </a:cubicBezTo>
                  <a:cubicBezTo>
                    <a:pt x="4372" y="957"/>
                    <a:pt x="4303" y="1083"/>
                    <a:pt x="4194" y="1159"/>
                  </a:cubicBezTo>
                  <a:lnTo>
                    <a:pt x="4194" y="1156"/>
                  </a:lnTo>
                  <a:cubicBezTo>
                    <a:pt x="4126" y="1204"/>
                    <a:pt x="4043" y="1229"/>
                    <a:pt x="3960" y="1229"/>
                  </a:cubicBezTo>
                  <a:cubicBezTo>
                    <a:pt x="3911" y="1229"/>
                    <a:pt x="3863" y="1220"/>
                    <a:pt x="3818" y="1203"/>
                  </a:cubicBezTo>
                  <a:lnTo>
                    <a:pt x="3329" y="1022"/>
                  </a:lnTo>
                  <a:cubicBezTo>
                    <a:pt x="3169" y="960"/>
                    <a:pt x="3064" y="808"/>
                    <a:pt x="3064" y="634"/>
                  </a:cubicBezTo>
                  <a:lnTo>
                    <a:pt x="3064" y="410"/>
                  </a:lnTo>
                  <a:lnTo>
                    <a:pt x="3514" y="410"/>
                  </a:lnTo>
                  <a:lnTo>
                    <a:pt x="3514" y="612"/>
                  </a:lnTo>
                  <a:cubicBezTo>
                    <a:pt x="3514" y="748"/>
                    <a:pt x="3615" y="816"/>
                    <a:pt x="3716" y="816"/>
                  </a:cubicBezTo>
                  <a:cubicBezTo>
                    <a:pt x="3818" y="816"/>
                    <a:pt x="3919" y="748"/>
                    <a:pt x="3919" y="612"/>
                  </a:cubicBezTo>
                  <a:lnTo>
                    <a:pt x="3919" y="410"/>
                  </a:lnTo>
                  <a:close/>
                  <a:moveTo>
                    <a:pt x="899" y="0"/>
                  </a:moveTo>
                  <a:cubicBezTo>
                    <a:pt x="388" y="0"/>
                    <a:pt x="0" y="464"/>
                    <a:pt x="91" y="967"/>
                  </a:cubicBezTo>
                  <a:cubicBezTo>
                    <a:pt x="163" y="1370"/>
                    <a:pt x="513" y="1640"/>
                    <a:pt x="895" y="1640"/>
                  </a:cubicBezTo>
                  <a:cubicBezTo>
                    <a:pt x="991" y="1640"/>
                    <a:pt x="1089" y="1623"/>
                    <a:pt x="1185" y="1587"/>
                  </a:cubicBezTo>
                  <a:lnTo>
                    <a:pt x="1674" y="1406"/>
                  </a:lnTo>
                  <a:cubicBezTo>
                    <a:pt x="1992" y="1286"/>
                    <a:pt x="2202" y="978"/>
                    <a:pt x="2202" y="638"/>
                  </a:cubicBezTo>
                  <a:lnTo>
                    <a:pt x="2202" y="413"/>
                  </a:lnTo>
                  <a:lnTo>
                    <a:pt x="2652" y="413"/>
                  </a:lnTo>
                  <a:lnTo>
                    <a:pt x="2652" y="638"/>
                  </a:lnTo>
                  <a:cubicBezTo>
                    <a:pt x="2655" y="978"/>
                    <a:pt x="2865" y="1286"/>
                    <a:pt x="3184" y="1406"/>
                  </a:cubicBezTo>
                  <a:lnTo>
                    <a:pt x="3669" y="1587"/>
                  </a:lnTo>
                  <a:cubicBezTo>
                    <a:pt x="3765" y="1623"/>
                    <a:pt x="3863" y="1640"/>
                    <a:pt x="3959" y="1640"/>
                  </a:cubicBezTo>
                  <a:cubicBezTo>
                    <a:pt x="4341" y="1640"/>
                    <a:pt x="4691" y="1370"/>
                    <a:pt x="4763" y="967"/>
                  </a:cubicBezTo>
                  <a:cubicBezTo>
                    <a:pt x="4857" y="464"/>
                    <a:pt x="4470" y="0"/>
                    <a:pt x="3959" y="0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2455;p63">
              <a:extLst>
                <a:ext uri="{FF2B5EF4-FFF2-40B4-BE49-F238E27FC236}">
                  <a16:creationId xmlns="" xmlns:a16="http://schemas.microsoft.com/office/drawing/2014/main" id="{12E799B4-0F85-457B-AD2D-102CF7270A31}"/>
                </a:ext>
              </a:extLst>
            </p:cNvPr>
            <p:cNvSpPr/>
            <p:nvPr/>
          </p:nvSpPr>
          <p:spPr>
            <a:xfrm>
              <a:off x="8058499" y="4286087"/>
              <a:ext cx="280606" cy="365052"/>
            </a:xfrm>
            <a:custGeom>
              <a:avLst/>
              <a:gdLst/>
              <a:ahLst/>
              <a:cxnLst/>
              <a:rect l="l" t="t" r="r" b="b"/>
              <a:pathLst>
                <a:path w="10703" h="13924" extrusionOk="0">
                  <a:moveTo>
                    <a:pt x="6317" y="406"/>
                  </a:moveTo>
                  <a:cubicBezTo>
                    <a:pt x="7965" y="406"/>
                    <a:pt x="9395" y="1543"/>
                    <a:pt x="9772" y="3144"/>
                  </a:cubicBezTo>
                  <a:cubicBezTo>
                    <a:pt x="10149" y="4749"/>
                    <a:pt x="9374" y="6404"/>
                    <a:pt x="7896" y="7135"/>
                  </a:cubicBezTo>
                  <a:cubicBezTo>
                    <a:pt x="8113" y="6784"/>
                    <a:pt x="8255" y="6393"/>
                    <a:pt x="8313" y="5984"/>
                  </a:cubicBezTo>
                  <a:lnTo>
                    <a:pt x="8432" y="5984"/>
                  </a:lnTo>
                  <a:cubicBezTo>
                    <a:pt x="8823" y="5984"/>
                    <a:pt x="9160" y="5694"/>
                    <a:pt x="9196" y="5321"/>
                  </a:cubicBezTo>
                  <a:cubicBezTo>
                    <a:pt x="9240" y="4883"/>
                    <a:pt x="8899" y="4506"/>
                    <a:pt x="8461" y="4506"/>
                  </a:cubicBezTo>
                  <a:lnTo>
                    <a:pt x="8139" y="4506"/>
                  </a:lnTo>
                  <a:cubicBezTo>
                    <a:pt x="8012" y="4506"/>
                    <a:pt x="7914" y="4405"/>
                    <a:pt x="7914" y="4278"/>
                  </a:cubicBezTo>
                  <a:lnTo>
                    <a:pt x="7914" y="3206"/>
                  </a:lnTo>
                  <a:cubicBezTo>
                    <a:pt x="7914" y="2855"/>
                    <a:pt x="7628" y="2572"/>
                    <a:pt x="7280" y="2572"/>
                  </a:cubicBezTo>
                  <a:lnTo>
                    <a:pt x="7063" y="2572"/>
                  </a:lnTo>
                  <a:cubicBezTo>
                    <a:pt x="6791" y="2572"/>
                    <a:pt x="6791" y="2981"/>
                    <a:pt x="7063" y="2981"/>
                  </a:cubicBezTo>
                  <a:lnTo>
                    <a:pt x="7284" y="2981"/>
                  </a:lnTo>
                  <a:cubicBezTo>
                    <a:pt x="7407" y="2981"/>
                    <a:pt x="7509" y="3079"/>
                    <a:pt x="7509" y="3206"/>
                  </a:cubicBezTo>
                  <a:lnTo>
                    <a:pt x="7509" y="4278"/>
                  </a:lnTo>
                  <a:cubicBezTo>
                    <a:pt x="7509" y="4629"/>
                    <a:pt x="7791" y="4912"/>
                    <a:pt x="8142" y="4912"/>
                  </a:cubicBezTo>
                  <a:lnTo>
                    <a:pt x="8461" y="4912"/>
                  </a:lnTo>
                  <a:cubicBezTo>
                    <a:pt x="8657" y="4912"/>
                    <a:pt x="8809" y="5082"/>
                    <a:pt x="8791" y="5281"/>
                  </a:cubicBezTo>
                  <a:cubicBezTo>
                    <a:pt x="8773" y="5448"/>
                    <a:pt x="8613" y="5578"/>
                    <a:pt x="8428" y="5578"/>
                  </a:cubicBezTo>
                  <a:lnTo>
                    <a:pt x="8342" y="5578"/>
                  </a:lnTo>
                  <a:lnTo>
                    <a:pt x="8342" y="5567"/>
                  </a:lnTo>
                  <a:cubicBezTo>
                    <a:pt x="8342" y="5455"/>
                    <a:pt x="8247" y="5364"/>
                    <a:pt x="8135" y="5364"/>
                  </a:cubicBezTo>
                  <a:cubicBezTo>
                    <a:pt x="8023" y="5364"/>
                    <a:pt x="7932" y="5455"/>
                    <a:pt x="7932" y="5567"/>
                  </a:cubicBezTo>
                  <a:cubicBezTo>
                    <a:pt x="7932" y="6994"/>
                    <a:pt x="6777" y="8153"/>
                    <a:pt x="5350" y="8153"/>
                  </a:cubicBezTo>
                  <a:cubicBezTo>
                    <a:pt x="3919" y="8153"/>
                    <a:pt x="2764" y="6994"/>
                    <a:pt x="2764" y="5567"/>
                  </a:cubicBezTo>
                  <a:cubicBezTo>
                    <a:pt x="2764" y="5431"/>
                    <a:pt x="2662" y="5363"/>
                    <a:pt x="2559" y="5363"/>
                  </a:cubicBezTo>
                  <a:cubicBezTo>
                    <a:pt x="2457" y="5363"/>
                    <a:pt x="2355" y="5431"/>
                    <a:pt x="2355" y="5567"/>
                  </a:cubicBezTo>
                  <a:lnTo>
                    <a:pt x="2355" y="5578"/>
                  </a:lnTo>
                  <a:lnTo>
                    <a:pt x="2239" y="5578"/>
                  </a:lnTo>
                  <a:cubicBezTo>
                    <a:pt x="2040" y="5578"/>
                    <a:pt x="1888" y="5408"/>
                    <a:pt x="1909" y="5212"/>
                  </a:cubicBezTo>
                  <a:cubicBezTo>
                    <a:pt x="1924" y="5046"/>
                    <a:pt x="2083" y="4915"/>
                    <a:pt x="2272" y="4915"/>
                  </a:cubicBezTo>
                  <a:lnTo>
                    <a:pt x="2561" y="4915"/>
                  </a:lnTo>
                  <a:cubicBezTo>
                    <a:pt x="2913" y="4915"/>
                    <a:pt x="3195" y="4629"/>
                    <a:pt x="3195" y="4281"/>
                  </a:cubicBezTo>
                  <a:lnTo>
                    <a:pt x="3195" y="3209"/>
                  </a:lnTo>
                  <a:cubicBezTo>
                    <a:pt x="3195" y="3083"/>
                    <a:pt x="3296" y="2981"/>
                    <a:pt x="3420" y="2981"/>
                  </a:cubicBezTo>
                  <a:lnTo>
                    <a:pt x="6208" y="2981"/>
                  </a:lnTo>
                  <a:cubicBezTo>
                    <a:pt x="6480" y="2981"/>
                    <a:pt x="6480" y="2576"/>
                    <a:pt x="6208" y="2576"/>
                  </a:cubicBezTo>
                  <a:lnTo>
                    <a:pt x="3420" y="2576"/>
                  </a:lnTo>
                  <a:cubicBezTo>
                    <a:pt x="3072" y="2576"/>
                    <a:pt x="2786" y="2858"/>
                    <a:pt x="2786" y="3209"/>
                  </a:cubicBezTo>
                  <a:lnTo>
                    <a:pt x="2786" y="4281"/>
                  </a:lnTo>
                  <a:cubicBezTo>
                    <a:pt x="2786" y="4405"/>
                    <a:pt x="2688" y="4506"/>
                    <a:pt x="2561" y="4506"/>
                  </a:cubicBezTo>
                  <a:lnTo>
                    <a:pt x="2272" y="4506"/>
                  </a:lnTo>
                  <a:cubicBezTo>
                    <a:pt x="1877" y="4506"/>
                    <a:pt x="1540" y="4799"/>
                    <a:pt x="1504" y="5172"/>
                  </a:cubicBezTo>
                  <a:cubicBezTo>
                    <a:pt x="1460" y="5607"/>
                    <a:pt x="1801" y="5987"/>
                    <a:pt x="2239" y="5987"/>
                  </a:cubicBezTo>
                  <a:lnTo>
                    <a:pt x="2387" y="5987"/>
                  </a:lnTo>
                  <a:cubicBezTo>
                    <a:pt x="2445" y="6397"/>
                    <a:pt x="2587" y="6788"/>
                    <a:pt x="2804" y="7139"/>
                  </a:cubicBezTo>
                  <a:cubicBezTo>
                    <a:pt x="1598" y="6534"/>
                    <a:pt x="838" y="5304"/>
                    <a:pt x="837" y="3957"/>
                  </a:cubicBezTo>
                  <a:lnTo>
                    <a:pt x="837" y="3957"/>
                  </a:lnTo>
                  <a:cubicBezTo>
                    <a:pt x="838" y="1995"/>
                    <a:pt x="2428" y="410"/>
                    <a:pt x="4387" y="406"/>
                  </a:cubicBezTo>
                  <a:close/>
                  <a:moveTo>
                    <a:pt x="6650" y="8262"/>
                  </a:moveTo>
                  <a:lnTo>
                    <a:pt x="6650" y="9920"/>
                  </a:lnTo>
                  <a:cubicBezTo>
                    <a:pt x="6306" y="10313"/>
                    <a:pt x="5828" y="10510"/>
                    <a:pt x="5350" y="10510"/>
                  </a:cubicBezTo>
                  <a:cubicBezTo>
                    <a:pt x="4873" y="10510"/>
                    <a:pt x="4396" y="10313"/>
                    <a:pt x="4053" y="9920"/>
                  </a:cubicBezTo>
                  <a:lnTo>
                    <a:pt x="4053" y="8262"/>
                  </a:lnTo>
                  <a:cubicBezTo>
                    <a:pt x="4459" y="8457"/>
                    <a:pt x="4901" y="8559"/>
                    <a:pt x="5350" y="8559"/>
                  </a:cubicBezTo>
                  <a:cubicBezTo>
                    <a:pt x="5799" y="8559"/>
                    <a:pt x="6245" y="8457"/>
                    <a:pt x="6650" y="8262"/>
                  </a:cubicBezTo>
                  <a:close/>
                  <a:moveTo>
                    <a:pt x="6650" y="10478"/>
                  </a:moveTo>
                  <a:lnTo>
                    <a:pt x="6650" y="11014"/>
                  </a:lnTo>
                  <a:cubicBezTo>
                    <a:pt x="6255" y="11246"/>
                    <a:pt x="5806" y="11369"/>
                    <a:pt x="5350" y="11369"/>
                  </a:cubicBezTo>
                  <a:cubicBezTo>
                    <a:pt x="4894" y="11369"/>
                    <a:pt x="4448" y="11246"/>
                    <a:pt x="4053" y="11018"/>
                  </a:cubicBezTo>
                  <a:lnTo>
                    <a:pt x="4053" y="10478"/>
                  </a:lnTo>
                  <a:cubicBezTo>
                    <a:pt x="4436" y="10772"/>
                    <a:pt x="4893" y="10918"/>
                    <a:pt x="5350" y="10918"/>
                  </a:cubicBezTo>
                  <a:cubicBezTo>
                    <a:pt x="5808" y="10918"/>
                    <a:pt x="6266" y="10772"/>
                    <a:pt x="6650" y="10478"/>
                  </a:cubicBezTo>
                  <a:close/>
                  <a:moveTo>
                    <a:pt x="4387" y="1"/>
                  </a:moveTo>
                  <a:cubicBezTo>
                    <a:pt x="2406" y="1"/>
                    <a:pt x="729" y="1464"/>
                    <a:pt x="464" y="3427"/>
                  </a:cubicBezTo>
                  <a:cubicBezTo>
                    <a:pt x="196" y="5390"/>
                    <a:pt x="1424" y="7244"/>
                    <a:pt x="3333" y="7773"/>
                  </a:cubicBezTo>
                  <a:cubicBezTo>
                    <a:pt x="3430" y="7863"/>
                    <a:pt x="3536" y="7947"/>
                    <a:pt x="3644" y="8023"/>
                  </a:cubicBezTo>
                  <a:lnTo>
                    <a:pt x="3644" y="8772"/>
                  </a:lnTo>
                  <a:cubicBezTo>
                    <a:pt x="3228" y="8870"/>
                    <a:pt x="2913" y="9164"/>
                    <a:pt x="2750" y="9345"/>
                  </a:cubicBezTo>
                  <a:cubicBezTo>
                    <a:pt x="2692" y="9413"/>
                    <a:pt x="2648" y="9489"/>
                    <a:pt x="2623" y="9576"/>
                  </a:cubicBezTo>
                  <a:lnTo>
                    <a:pt x="1221" y="9986"/>
                  </a:lnTo>
                  <a:cubicBezTo>
                    <a:pt x="501" y="10203"/>
                    <a:pt x="4" y="10866"/>
                    <a:pt x="1" y="11623"/>
                  </a:cubicBezTo>
                  <a:lnTo>
                    <a:pt x="1" y="13716"/>
                  </a:lnTo>
                  <a:cubicBezTo>
                    <a:pt x="1" y="13852"/>
                    <a:pt x="102" y="13920"/>
                    <a:pt x="204" y="13920"/>
                  </a:cubicBezTo>
                  <a:cubicBezTo>
                    <a:pt x="305" y="13920"/>
                    <a:pt x="406" y="13852"/>
                    <a:pt x="406" y="13716"/>
                  </a:cubicBezTo>
                  <a:lnTo>
                    <a:pt x="406" y="11623"/>
                  </a:lnTo>
                  <a:cubicBezTo>
                    <a:pt x="410" y="11047"/>
                    <a:pt x="787" y="10543"/>
                    <a:pt x="1337" y="10377"/>
                  </a:cubicBezTo>
                  <a:lnTo>
                    <a:pt x="2623" y="10000"/>
                  </a:lnTo>
                  <a:lnTo>
                    <a:pt x="2753" y="10920"/>
                  </a:lnTo>
                  <a:cubicBezTo>
                    <a:pt x="2764" y="11003"/>
                    <a:pt x="2732" y="11083"/>
                    <a:pt x="2666" y="11134"/>
                  </a:cubicBezTo>
                  <a:lnTo>
                    <a:pt x="2232" y="11460"/>
                  </a:lnTo>
                  <a:cubicBezTo>
                    <a:pt x="2033" y="11608"/>
                    <a:pt x="1938" y="11858"/>
                    <a:pt x="1993" y="12101"/>
                  </a:cubicBezTo>
                  <a:lnTo>
                    <a:pt x="2362" y="13763"/>
                  </a:lnTo>
                  <a:cubicBezTo>
                    <a:pt x="2388" y="13873"/>
                    <a:pt x="2472" y="13922"/>
                    <a:pt x="2557" y="13922"/>
                  </a:cubicBezTo>
                  <a:cubicBezTo>
                    <a:pt x="2676" y="13922"/>
                    <a:pt x="2796" y="13827"/>
                    <a:pt x="2760" y="13673"/>
                  </a:cubicBezTo>
                  <a:lnTo>
                    <a:pt x="2395" y="12014"/>
                  </a:lnTo>
                  <a:cubicBezTo>
                    <a:pt x="2373" y="11927"/>
                    <a:pt x="2406" y="11836"/>
                    <a:pt x="2478" y="11782"/>
                  </a:cubicBezTo>
                  <a:lnTo>
                    <a:pt x="2913" y="11460"/>
                  </a:lnTo>
                  <a:cubicBezTo>
                    <a:pt x="3094" y="11318"/>
                    <a:pt x="3191" y="11090"/>
                    <a:pt x="3159" y="10862"/>
                  </a:cubicBezTo>
                  <a:lnTo>
                    <a:pt x="3007" y="9794"/>
                  </a:lnTo>
                  <a:cubicBezTo>
                    <a:pt x="2996" y="9732"/>
                    <a:pt x="3014" y="9667"/>
                    <a:pt x="3057" y="9616"/>
                  </a:cubicBezTo>
                  <a:cubicBezTo>
                    <a:pt x="3170" y="9489"/>
                    <a:pt x="3380" y="9290"/>
                    <a:pt x="3644" y="9196"/>
                  </a:cubicBezTo>
                  <a:lnTo>
                    <a:pt x="3644" y="11572"/>
                  </a:lnTo>
                  <a:cubicBezTo>
                    <a:pt x="3644" y="11708"/>
                    <a:pt x="3746" y="11776"/>
                    <a:pt x="3849" y="11776"/>
                  </a:cubicBezTo>
                  <a:cubicBezTo>
                    <a:pt x="3951" y="11776"/>
                    <a:pt x="4053" y="11708"/>
                    <a:pt x="4053" y="11572"/>
                  </a:cubicBezTo>
                  <a:lnTo>
                    <a:pt x="4053" y="11478"/>
                  </a:lnTo>
                  <a:cubicBezTo>
                    <a:pt x="4463" y="11677"/>
                    <a:pt x="4906" y="11777"/>
                    <a:pt x="5350" y="11777"/>
                  </a:cubicBezTo>
                  <a:cubicBezTo>
                    <a:pt x="5794" y="11777"/>
                    <a:pt x="6237" y="11677"/>
                    <a:pt x="6647" y="11478"/>
                  </a:cubicBezTo>
                  <a:lnTo>
                    <a:pt x="6647" y="13716"/>
                  </a:lnTo>
                  <a:cubicBezTo>
                    <a:pt x="6647" y="13852"/>
                    <a:pt x="6749" y="13920"/>
                    <a:pt x="6851" y="13920"/>
                  </a:cubicBezTo>
                  <a:cubicBezTo>
                    <a:pt x="6954" y="13920"/>
                    <a:pt x="7056" y="13852"/>
                    <a:pt x="7056" y="13716"/>
                  </a:cubicBezTo>
                  <a:lnTo>
                    <a:pt x="7056" y="9196"/>
                  </a:lnTo>
                  <a:cubicBezTo>
                    <a:pt x="7320" y="9287"/>
                    <a:pt x="7530" y="9489"/>
                    <a:pt x="7643" y="9616"/>
                  </a:cubicBezTo>
                  <a:cubicBezTo>
                    <a:pt x="7686" y="9667"/>
                    <a:pt x="7704" y="9732"/>
                    <a:pt x="7697" y="9794"/>
                  </a:cubicBezTo>
                  <a:lnTo>
                    <a:pt x="7545" y="10862"/>
                  </a:lnTo>
                  <a:cubicBezTo>
                    <a:pt x="7512" y="11090"/>
                    <a:pt x="7606" y="11318"/>
                    <a:pt x="7791" y="11460"/>
                  </a:cubicBezTo>
                  <a:lnTo>
                    <a:pt x="8226" y="11782"/>
                  </a:lnTo>
                  <a:cubicBezTo>
                    <a:pt x="8294" y="11836"/>
                    <a:pt x="8327" y="11927"/>
                    <a:pt x="8309" y="12010"/>
                  </a:cubicBezTo>
                  <a:lnTo>
                    <a:pt x="7940" y="13673"/>
                  </a:lnTo>
                  <a:cubicBezTo>
                    <a:pt x="7906" y="13827"/>
                    <a:pt x="8026" y="13922"/>
                    <a:pt x="8144" y="13922"/>
                  </a:cubicBezTo>
                  <a:cubicBezTo>
                    <a:pt x="8229" y="13922"/>
                    <a:pt x="8312" y="13873"/>
                    <a:pt x="8338" y="13763"/>
                  </a:cubicBezTo>
                  <a:lnTo>
                    <a:pt x="8707" y="12101"/>
                  </a:lnTo>
                  <a:cubicBezTo>
                    <a:pt x="8762" y="11858"/>
                    <a:pt x="8667" y="11608"/>
                    <a:pt x="8468" y="11460"/>
                  </a:cubicBezTo>
                  <a:lnTo>
                    <a:pt x="8037" y="11134"/>
                  </a:lnTo>
                  <a:cubicBezTo>
                    <a:pt x="7972" y="11083"/>
                    <a:pt x="7936" y="11003"/>
                    <a:pt x="7947" y="10924"/>
                  </a:cubicBezTo>
                  <a:lnTo>
                    <a:pt x="8081" y="10004"/>
                  </a:lnTo>
                  <a:lnTo>
                    <a:pt x="9363" y="10380"/>
                  </a:lnTo>
                  <a:cubicBezTo>
                    <a:pt x="9913" y="10543"/>
                    <a:pt x="10294" y="11050"/>
                    <a:pt x="10294" y="11626"/>
                  </a:cubicBezTo>
                  <a:lnTo>
                    <a:pt x="10294" y="13720"/>
                  </a:lnTo>
                  <a:cubicBezTo>
                    <a:pt x="10294" y="13855"/>
                    <a:pt x="10396" y="13923"/>
                    <a:pt x="10498" y="13923"/>
                  </a:cubicBezTo>
                  <a:cubicBezTo>
                    <a:pt x="10601" y="13923"/>
                    <a:pt x="10703" y="13855"/>
                    <a:pt x="10703" y="13720"/>
                  </a:cubicBezTo>
                  <a:lnTo>
                    <a:pt x="10703" y="11623"/>
                  </a:lnTo>
                  <a:cubicBezTo>
                    <a:pt x="10699" y="10866"/>
                    <a:pt x="10203" y="10203"/>
                    <a:pt x="9479" y="9986"/>
                  </a:cubicBezTo>
                  <a:lnTo>
                    <a:pt x="8081" y="9576"/>
                  </a:lnTo>
                  <a:cubicBezTo>
                    <a:pt x="8052" y="9489"/>
                    <a:pt x="8008" y="9413"/>
                    <a:pt x="7950" y="9345"/>
                  </a:cubicBezTo>
                  <a:cubicBezTo>
                    <a:pt x="7791" y="9164"/>
                    <a:pt x="7476" y="8870"/>
                    <a:pt x="7056" y="8772"/>
                  </a:cubicBezTo>
                  <a:lnTo>
                    <a:pt x="7056" y="8023"/>
                  </a:lnTo>
                  <a:cubicBezTo>
                    <a:pt x="7164" y="7947"/>
                    <a:pt x="7270" y="7863"/>
                    <a:pt x="7371" y="7773"/>
                  </a:cubicBezTo>
                  <a:cubicBezTo>
                    <a:pt x="9276" y="7244"/>
                    <a:pt x="10504" y="5390"/>
                    <a:pt x="10236" y="3427"/>
                  </a:cubicBezTo>
                  <a:cubicBezTo>
                    <a:pt x="9971" y="1464"/>
                    <a:pt x="8294" y="1"/>
                    <a:pt x="6317" y="1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33873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"/>
          <p:cNvSpPr/>
          <p:nvPr/>
        </p:nvSpPr>
        <p:spPr>
          <a:xfrm>
            <a:off x="-6692" y="1305967"/>
            <a:ext cx="2497800" cy="21603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 w="28575" cap="flat" cmpd="sng">
            <a:solidFill>
              <a:srgbClr val="BCBCB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"/>
          <p:cNvSpPr txBox="1">
            <a:spLocks noGrp="1"/>
          </p:cNvSpPr>
          <p:nvPr>
            <p:ph type="title" idx="6"/>
          </p:nvPr>
        </p:nvSpPr>
        <p:spPr>
          <a:xfrm>
            <a:off x="714924" y="37668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3"/>
                </a:solidFill>
                <a:latin typeface="Agency FB" panose="020B0503020202020204" pitchFamily="34" charset="0"/>
              </a:rPr>
              <a:t>INRODUCTION</a:t>
            </a:r>
            <a:endParaRPr dirty="0">
              <a:solidFill>
                <a:schemeClr val="accent3"/>
              </a:solidFill>
              <a:latin typeface="Agency FB" panose="020B0503020202020204" pitchFamily="34" charset="0"/>
            </a:endParaRPr>
          </a:p>
        </p:txBody>
      </p:sp>
      <p:sp>
        <p:nvSpPr>
          <p:cNvPr id="395" name="Google Shape;395;p30"/>
          <p:cNvSpPr txBox="1">
            <a:spLocks noGrp="1"/>
          </p:cNvSpPr>
          <p:nvPr>
            <p:ph type="title"/>
          </p:nvPr>
        </p:nvSpPr>
        <p:spPr>
          <a:xfrm>
            <a:off x="2147000" y="2217050"/>
            <a:ext cx="1120800" cy="39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001</a:t>
            </a:r>
            <a:endParaRPr/>
          </a:p>
        </p:txBody>
      </p:sp>
      <p:sp>
        <p:nvSpPr>
          <p:cNvPr id="397" name="Google Shape;397;p30"/>
          <p:cNvSpPr/>
          <p:nvPr/>
        </p:nvSpPr>
        <p:spPr>
          <a:xfrm rot="10800000">
            <a:off x="1661158" y="1338365"/>
            <a:ext cx="2497800" cy="21603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 w="28575" cap="flat" cmpd="sng">
            <a:solidFill>
              <a:srgbClr val="BCBCB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98" name="Google Shape;398;p30"/>
          <p:cNvSpPr txBox="1">
            <a:spLocks noGrp="1"/>
          </p:cNvSpPr>
          <p:nvPr>
            <p:ph type="title" idx="2"/>
          </p:nvPr>
        </p:nvSpPr>
        <p:spPr>
          <a:xfrm>
            <a:off x="3952200" y="2217050"/>
            <a:ext cx="1120800" cy="39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002</a:t>
            </a:r>
            <a:endParaRPr/>
          </a:p>
        </p:txBody>
      </p:sp>
      <p:sp>
        <p:nvSpPr>
          <p:cNvPr id="399" name="Google Shape;399;p30"/>
          <p:cNvSpPr txBox="1">
            <a:spLocks noGrp="1"/>
          </p:cNvSpPr>
          <p:nvPr>
            <p:ph type="subTitle" idx="3"/>
          </p:nvPr>
        </p:nvSpPr>
        <p:spPr>
          <a:xfrm>
            <a:off x="2254294" y="1337158"/>
            <a:ext cx="1659900" cy="8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User gets a </a:t>
            </a:r>
            <a:r>
              <a:rPr lang="en-US" dirty="0" smtClean="0"/>
              <a:t>radius </a:t>
            </a:r>
            <a:r>
              <a:rPr lang="en-US" dirty="0"/>
              <a:t>of character to touch the balls in order to catch</a:t>
            </a:r>
            <a:endParaRPr dirty="0"/>
          </a:p>
        </p:txBody>
      </p:sp>
      <p:sp>
        <p:nvSpPr>
          <p:cNvPr id="400" name="Google Shape;400;p30"/>
          <p:cNvSpPr/>
          <p:nvPr/>
        </p:nvSpPr>
        <p:spPr>
          <a:xfrm>
            <a:off x="3383230" y="1270165"/>
            <a:ext cx="2497800" cy="21603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 w="28575" cap="flat" cmpd="sng">
            <a:solidFill>
              <a:srgbClr val="BCBCB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Anaheim"/>
              </a:rPr>
              <a:t>Balls have a randomized order to spawn</a:t>
            </a:r>
            <a:endParaRPr dirty="0">
              <a:latin typeface="Anaheim"/>
            </a:endParaRPr>
          </a:p>
        </p:txBody>
      </p:sp>
      <p:sp>
        <p:nvSpPr>
          <p:cNvPr id="401" name="Google Shape;401;p30"/>
          <p:cNvSpPr txBox="1">
            <a:spLocks noGrp="1"/>
          </p:cNvSpPr>
          <p:nvPr>
            <p:ph type="title" idx="4"/>
          </p:nvPr>
        </p:nvSpPr>
        <p:spPr>
          <a:xfrm>
            <a:off x="5854325" y="2217050"/>
            <a:ext cx="1120800" cy="39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003</a:t>
            </a:r>
            <a:endParaRPr/>
          </a:p>
        </p:txBody>
      </p:sp>
      <p:sp>
        <p:nvSpPr>
          <p:cNvPr id="402" name="Google Shape;402;p30"/>
          <p:cNvSpPr txBox="1">
            <a:spLocks noGrp="1"/>
          </p:cNvSpPr>
          <p:nvPr>
            <p:ph type="subTitle" idx="5"/>
          </p:nvPr>
        </p:nvSpPr>
        <p:spPr>
          <a:xfrm>
            <a:off x="7088984" y="2557875"/>
            <a:ext cx="1659900" cy="8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You can describe the topic of the section here</a:t>
            </a:r>
            <a:endParaRPr dirty="0"/>
          </a:p>
        </p:txBody>
      </p:sp>
      <p:sp>
        <p:nvSpPr>
          <p:cNvPr id="403" name="Google Shape;403;p30"/>
          <p:cNvSpPr/>
          <p:nvPr/>
        </p:nvSpPr>
        <p:spPr>
          <a:xfrm rot="5400000">
            <a:off x="6386175" y="240350"/>
            <a:ext cx="48300" cy="771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" name="Google Shape;404;p30"/>
          <p:cNvSpPr/>
          <p:nvPr/>
        </p:nvSpPr>
        <p:spPr>
          <a:xfrm rot="5400000">
            <a:off x="2709525" y="240350"/>
            <a:ext cx="48300" cy="771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" name="Google Shape;406;p30"/>
          <p:cNvSpPr/>
          <p:nvPr/>
        </p:nvSpPr>
        <p:spPr>
          <a:xfrm>
            <a:off x="2288403" y="4838162"/>
            <a:ext cx="859854" cy="156363"/>
          </a:xfrm>
          <a:custGeom>
            <a:avLst/>
            <a:gdLst/>
            <a:ahLst/>
            <a:cxnLst/>
            <a:rect l="l" t="t" r="r" b="b"/>
            <a:pathLst>
              <a:path w="27336" h="4971" extrusionOk="0">
                <a:moveTo>
                  <a:pt x="1" y="2463"/>
                </a:moveTo>
                <a:cubicBezTo>
                  <a:pt x="1" y="1116"/>
                  <a:pt x="6132" y="1"/>
                  <a:pt x="13680" y="1"/>
                </a:cubicBezTo>
                <a:lnTo>
                  <a:pt x="13680" y="1"/>
                </a:lnTo>
                <a:cubicBezTo>
                  <a:pt x="21227" y="1"/>
                  <a:pt x="27335" y="1116"/>
                  <a:pt x="27335" y="2463"/>
                </a:cubicBezTo>
                <a:lnTo>
                  <a:pt x="27335" y="2463"/>
                </a:lnTo>
                <a:cubicBezTo>
                  <a:pt x="27335" y="3833"/>
                  <a:pt x="21227" y="4948"/>
                  <a:pt x="13680" y="4948"/>
                </a:cubicBezTo>
                <a:lnTo>
                  <a:pt x="13680" y="4948"/>
                </a:lnTo>
                <a:cubicBezTo>
                  <a:pt x="6132" y="4971"/>
                  <a:pt x="1" y="3856"/>
                  <a:pt x="1" y="2463"/>
                </a:cubicBezTo>
                <a:close/>
              </a:path>
            </a:pathLst>
          </a:custGeom>
          <a:solidFill>
            <a:srgbClr val="191919">
              <a:alpha val="184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07;p30"/>
          <p:cNvSpPr/>
          <p:nvPr/>
        </p:nvSpPr>
        <p:spPr>
          <a:xfrm>
            <a:off x="2773473" y="4665034"/>
            <a:ext cx="347766" cy="279824"/>
          </a:xfrm>
          <a:custGeom>
            <a:avLst/>
            <a:gdLst/>
            <a:ahLst/>
            <a:cxnLst/>
            <a:rect l="l" t="t" r="r" b="b"/>
            <a:pathLst>
              <a:path w="11056" h="8896" extrusionOk="0">
                <a:moveTo>
                  <a:pt x="8291" y="1"/>
                </a:moveTo>
                <a:cubicBezTo>
                  <a:pt x="5365" y="1"/>
                  <a:pt x="1" y="1209"/>
                  <a:pt x="163" y="2254"/>
                </a:cubicBezTo>
                <a:lnTo>
                  <a:pt x="860" y="6782"/>
                </a:lnTo>
                <a:cubicBezTo>
                  <a:pt x="1069" y="8036"/>
                  <a:pt x="2184" y="8896"/>
                  <a:pt x="3391" y="8896"/>
                </a:cubicBezTo>
                <a:cubicBezTo>
                  <a:pt x="3531" y="8896"/>
                  <a:pt x="3716" y="8896"/>
                  <a:pt x="3856" y="8872"/>
                </a:cubicBezTo>
                <a:lnTo>
                  <a:pt x="8709" y="8036"/>
                </a:lnTo>
                <a:cubicBezTo>
                  <a:pt x="10103" y="7804"/>
                  <a:pt x="11055" y="6457"/>
                  <a:pt x="10800" y="5040"/>
                </a:cubicBezTo>
                <a:lnTo>
                  <a:pt x="10103" y="512"/>
                </a:lnTo>
                <a:cubicBezTo>
                  <a:pt x="10033" y="140"/>
                  <a:pt x="9313" y="1"/>
                  <a:pt x="8291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p30"/>
          <p:cNvSpPr/>
          <p:nvPr/>
        </p:nvSpPr>
        <p:spPr>
          <a:xfrm>
            <a:off x="2763974" y="4656289"/>
            <a:ext cx="364563" cy="295142"/>
          </a:xfrm>
          <a:custGeom>
            <a:avLst/>
            <a:gdLst/>
            <a:ahLst/>
            <a:cxnLst/>
            <a:rect l="l" t="t" r="r" b="b"/>
            <a:pathLst>
              <a:path w="11590" h="9383" extrusionOk="0">
                <a:moveTo>
                  <a:pt x="8570" y="465"/>
                </a:moveTo>
                <a:cubicBezTo>
                  <a:pt x="9639" y="465"/>
                  <a:pt x="10149" y="650"/>
                  <a:pt x="10173" y="813"/>
                </a:cubicBezTo>
                <a:cubicBezTo>
                  <a:pt x="10335" y="1928"/>
                  <a:pt x="10869" y="5318"/>
                  <a:pt x="10869" y="5342"/>
                </a:cubicBezTo>
                <a:cubicBezTo>
                  <a:pt x="11102" y="6619"/>
                  <a:pt x="10242" y="7850"/>
                  <a:pt x="8942" y="8082"/>
                </a:cubicBezTo>
                <a:lnTo>
                  <a:pt x="4088" y="8918"/>
                </a:lnTo>
                <a:cubicBezTo>
                  <a:pt x="3949" y="8941"/>
                  <a:pt x="3833" y="8941"/>
                  <a:pt x="3693" y="8941"/>
                </a:cubicBezTo>
                <a:cubicBezTo>
                  <a:pt x="2555" y="8941"/>
                  <a:pt x="1580" y="8129"/>
                  <a:pt x="1371" y="6991"/>
                </a:cubicBezTo>
                <a:cubicBezTo>
                  <a:pt x="1371" y="6967"/>
                  <a:pt x="860" y="3577"/>
                  <a:pt x="674" y="2462"/>
                </a:cubicBezTo>
                <a:cubicBezTo>
                  <a:pt x="628" y="2090"/>
                  <a:pt x="2439" y="1278"/>
                  <a:pt x="5551" y="767"/>
                </a:cubicBezTo>
                <a:cubicBezTo>
                  <a:pt x="6852" y="558"/>
                  <a:pt x="7850" y="465"/>
                  <a:pt x="8570" y="465"/>
                </a:cubicBezTo>
                <a:close/>
                <a:moveTo>
                  <a:pt x="8593" y="0"/>
                </a:moveTo>
                <a:cubicBezTo>
                  <a:pt x="7525" y="0"/>
                  <a:pt x="6248" y="186"/>
                  <a:pt x="5505" y="302"/>
                </a:cubicBezTo>
                <a:cubicBezTo>
                  <a:pt x="4576" y="441"/>
                  <a:pt x="1" y="1278"/>
                  <a:pt x="233" y="2532"/>
                </a:cubicBezTo>
                <a:cubicBezTo>
                  <a:pt x="419" y="3646"/>
                  <a:pt x="930" y="7037"/>
                  <a:pt x="930" y="7060"/>
                </a:cubicBezTo>
                <a:cubicBezTo>
                  <a:pt x="1162" y="8407"/>
                  <a:pt x="2323" y="9383"/>
                  <a:pt x="3693" y="9383"/>
                </a:cubicBezTo>
                <a:cubicBezTo>
                  <a:pt x="3833" y="9383"/>
                  <a:pt x="4018" y="9383"/>
                  <a:pt x="4181" y="9359"/>
                </a:cubicBezTo>
                <a:lnTo>
                  <a:pt x="9035" y="8523"/>
                </a:lnTo>
                <a:cubicBezTo>
                  <a:pt x="10567" y="8245"/>
                  <a:pt x="11589" y="6805"/>
                  <a:pt x="11334" y="5272"/>
                </a:cubicBezTo>
                <a:cubicBezTo>
                  <a:pt x="11334" y="5226"/>
                  <a:pt x="10800" y="1835"/>
                  <a:pt x="10637" y="697"/>
                </a:cubicBezTo>
                <a:cubicBezTo>
                  <a:pt x="10544" y="186"/>
                  <a:pt x="9639" y="0"/>
                  <a:pt x="8593" y="0"/>
                </a:cubicBezTo>
                <a:close/>
              </a:path>
            </a:pathLst>
          </a:custGeom>
          <a:solidFill>
            <a:srgbClr val="03444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" name="Google Shape;409;p30"/>
          <p:cNvSpPr/>
          <p:nvPr/>
        </p:nvSpPr>
        <p:spPr>
          <a:xfrm>
            <a:off x="2342474" y="4651885"/>
            <a:ext cx="379159" cy="306120"/>
          </a:xfrm>
          <a:custGeom>
            <a:avLst/>
            <a:gdLst/>
            <a:ahLst/>
            <a:cxnLst/>
            <a:rect l="l" t="t" r="r" b="b"/>
            <a:pathLst>
              <a:path w="12054" h="9732" extrusionOk="0">
                <a:moveTo>
                  <a:pt x="2950" y="1"/>
                </a:moveTo>
                <a:cubicBezTo>
                  <a:pt x="2485" y="1"/>
                  <a:pt x="2207" y="94"/>
                  <a:pt x="2114" y="326"/>
                </a:cubicBezTo>
                <a:cubicBezTo>
                  <a:pt x="1719" y="1394"/>
                  <a:pt x="465" y="4599"/>
                  <a:pt x="465" y="4599"/>
                </a:cubicBezTo>
                <a:cubicBezTo>
                  <a:pt x="0" y="5923"/>
                  <a:pt x="674" y="7409"/>
                  <a:pt x="2021" y="7897"/>
                </a:cubicBezTo>
                <a:lnTo>
                  <a:pt x="6666" y="9592"/>
                </a:lnTo>
                <a:cubicBezTo>
                  <a:pt x="6968" y="9708"/>
                  <a:pt x="7246" y="9732"/>
                  <a:pt x="7548" y="9732"/>
                </a:cubicBezTo>
                <a:cubicBezTo>
                  <a:pt x="8593" y="9732"/>
                  <a:pt x="9569" y="9081"/>
                  <a:pt x="9987" y="8036"/>
                </a:cubicBezTo>
                <a:cubicBezTo>
                  <a:pt x="9987" y="8036"/>
                  <a:pt x="11241" y="4831"/>
                  <a:pt x="11636" y="3786"/>
                </a:cubicBezTo>
                <a:cubicBezTo>
                  <a:pt x="12054" y="2625"/>
                  <a:pt x="5365" y="1"/>
                  <a:pt x="295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" name="Google Shape;410;p30"/>
          <p:cNvSpPr/>
          <p:nvPr/>
        </p:nvSpPr>
        <p:spPr>
          <a:xfrm>
            <a:off x="2332975" y="4644588"/>
            <a:ext cx="383562" cy="320715"/>
          </a:xfrm>
          <a:custGeom>
            <a:avLst/>
            <a:gdLst/>
            <a:ahLst/>
            <a:cxnLst/>
            <a:rect l="l" t="t" r="r" b="b"/>
            <a:pathLst>
              <a:path w="12194" h="10196" extrusionOk="0">
                <a:moveTo>
                  <a:pt x="3182" y="465"/>
                </a:moveTo>
                <a:lnTo>
                  <a:pt x="3252" y="465"/>
                </a:lnTo>
                <a:cubicBezTo>
                  <a:pt x="5296" y="465"/>
                  <a:pt x="10567" y="2439"/>
                  <a:pt x="11566" y="3624"/>
                </a:cubicBezTo>
                <a:cubicBezTo>
                  <a:pt x="11659" y="3740"/>
                  <a:pt x="11705" y="3833"/>
                  <a:pt x="11682" y="3879"/>
                </a:cubicBezTo>
                <a:cubicBezTo>
                  <a:pt x="11264" y="4971"/>
                  <a:pt x="10056" y="8129"/>
                  <a:pt x="10033" y="8152"/>
                </a:cubicBezTo>
                <a:cubicBezTo>
                  <a:pt x="9685" y="9104"/>
                  <a:pt x="8779" y="9685"/>
                  <a:pt x="7827" y="9685"/>
                </a:cubicBezTo>
                <a:cubicBezTo>
                  <a:pt x="7548" y="9685"/>
                  <a:pt x="7270" y="9639"/>
                  <a:pt x="7014" y="9546"/>
                </a:cubicBezTo>
                <a:lnTo>
                  <a:pt x="2369" y="7874"/>
                </a:lnTo>
                <a:cubicBezTo>
                  <a:pt x="1138" y="7409"/>
                  <a:pt x="511" y="6062"/>
                  <a:pt x="976" y="4854"/>
                </a:cubicBezTo>
                <a:cubicBezTo>
                  <a:pt x="976" y="4831"/>
                  <a:pt x="2207" y="1626"/>
                  <a:pt x="2625" y="581"/>
                </a:cubicBezTo>
                <a:cubicBezTo>
                  <a:pt x="2648" y="512"/>
                  <a:pt x="2764" y="488"/>
                  <a:pt x="2903" y="465"/>
                </a:cubicBezTo>
                <a:close/>
                <a:moveTo>
                  <a:pt x="3229" y="1"/>
                </a:moveTo>
                <a:cubicBezTo>
                  <a:pt x="3089" y="1"/>
                  <a:pt x="2950" y="1"/>
                  <a:pt x="2834" y="24"/>
                </a:cubicBezTo>
                <a:cubicBezTo>
                  <a:pt x="2509" y="94"/>
                  <a:pt x="2276" y="233"/>
                  <a:pt x="2184" y="442"/>
                </a:cubicBezTo>
                <a:cubicBezTo>
                  <a:pt x="1789" y="1510"/>
                  <a:pt x="535" y="4669"/>
                  <a:pt x="535" y="4738"/>
                </a:cubicBezTo>
                <a:cubicBezTo>
                  <a:pt x="0" y="6178"/>
                  <a:pt x="767" y="7804"/>
                  <a:pt x="2207" y="8338"/>
                </a:cubicBezTo>
                <a:lnTo>
                  <a:pt x="6852" y="10010"/>
                </a:lnTo>
                <a:cubicBezTo>
                  <a:pt x="7177" y="10126"/>
                  <a:pt x="7479" y="10196"/>
                  <a:pt x="7827" y="10196"/>
                </a:cubicBezTo>
                <a:cubicBezTo>
                  <a:pt x="9011" y="10196"/>
                  <a:pt x="10056" y="9453"/>
                  <a:pt x="10451" y="8338"/>
                </a:cubicBezTo>
                <a:cubicBezTo>
                  <a:pt x="10451" y="8292"/>
                  <a:pt x="11705" y="5110"/>
                  <a:pt x="12123" y="4065"/>
                </a:cubicBezTo>
                <a:cubicBezTo>
                  <a:pt x="12193" y="3833"/>
                  <a:pt x="12147" y="3600"/>
                  <a:pt x="11938" y="3345"/>
                </a:cubicBezTo>
                <a:cubicBezTo>
                  <a:pt x="10869" y="2044"/>
                  <a:pt x="5435" y="1"/>
                  <a:pt x="3229" y="1"/>
                </a:cubicBezTo>
                <a:close/>
              </a:path>
            </a:pathLst>
          </a:custGeom>
          <a:solidFill>
            <a:srgbClr val="03444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1" name="Google Shape;411;p30"/>
          <p:cNvSpPr/>
          <p:nvPr/>
        </p:nvSpPr>
        <p:spPr>
          <a:xfrm>
            <a:off x="2194163" y="3738023"/>
            <a:ext cx="1097276" cy="1096521"/>
          </a:xfrm>
          <a:custGeom>
            <a:avLst/>
            <a:gdLst/>
            <a:ahLst/>
            <a:cxnLst/>
            <a:rect l="l" t="t" r="r" b="b"/>
            <a:pathLst>
              <a:path w="34884" h="34860" extrusionOk="0">
                <a:moveTo>
                  <a:pt x="17419" y="1"/>
                </a:moveTo>
                <a:cubicBezTo>
                  <a:pt x="7781" y="1"/>
                  <a:pt x="1" y="7804"/>
                  <a:pt x="1" y="17419"/>
                </a:cubicBezTo>
                <a:cubicBezTo>
                  <a:pt x="1" y="27057"/>
                  <a:pt x="7827" y="34860"/>
                  <a:pt x="17419" y="34860"/>
                </a:cubicBezTo>
                <a:cubicBezTo>
                  <a:pt x="27034" y="34860"/>
                  <a:pt x="34883" y="27057"/>
                  <a:pt x="34883" y="17419"/>
                </a:cubicBezTo>
                <a:cubicBezTo>
                  <a:pt x="34883" y="7804"/>
                  <a:pt x="27057" y="1"/>
                  <a:pt x="17419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30"/>
          <p:cNvSpPr/>
          <p:nvPr/>
        </p:nvSpPr>
        <p:spPr>
          <a:xfrm>
            <a:off x="2193440" y="3789892"/>
            <a:ext cx="520895" cy="1001559"/>
          </a:xfrm>
          <a:custGeom>
            <a:avLst/>
            <a:gdLst/>
            <a:ahLst/>
            <a:cxnLst/>
            <a:rect l="l" t="t" r="r" b="b"/>
            <a:pathLst>
              <a:path w="16560" h="31841" extrusionOk="0">
                <a:moveTo>
                  <a:pt x="10010" y="1"/>
                </a:moveTo>
                <a:cubicBezTo>
                  <a:pt x="4088" y="2787"/>
                  <a:pt x="1" y="8802"/>
                  <a:pt x="1" y="15793"/>
                </a:cubicBezTo>
                <a:cubicBezTo>
                  <a:pt x="1" y="22992"/>
                  <a:pt x="4390" y="29216"/>
                  <a:pt x="10591" y="31841"/>
                </a:cubicBezTo>
                <a:cubicBezTo>
                  <a:pt x="14283" y="28450"/>
                  <a:pt x="16559" y="22388"/>
                  <a:pt x="16559" y="15863"/>
                </a:cubicBezTo>
                <a:cubicBezTo>
                  <a:pt x="16559" y="9151"/>
                  <a:pt x="14051" y="3368"/>
                  <a:pt x="10010" y="1"/>
                </a:cubicBezTo>
                <a:close/>
              </a:path>
            </a:pathLst>
          </a:custGeom>
          <a:solidFill>
            <a:schemeClr val="lt1"/>
          </a:solidFill>
          <a:ln w="11600" cap="flat" cmpd="sng">
            <a:solidFill>
              <a:srgbClr val="BCBCBC"/>
            </a:solidFill>
            <a:prstDash val="solid"/>
            <a:miter lim="232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p30"/>
          <p:cNvSpPr/>
          <p:nvPr/>
        </p:nvSpPr>
        <p:spPr>
          <a:xfrm>
            <a:off x="2142325" y="3730725"/>
            <a:ext cx="1154965" cy="1111871"/>
          </a:xfrm>
          <a:custGeom>
            <a:avLst/>
            <a:gdLst/>
            <a:ahLst/>
            <a:cxnLst/>
            <a:rect l="l" t="t" r="r" b="b"/>
            <a:pathLst>
              <a:path w="36718" h="35348" extrusionOk="0">
                <a:moveTo>
                  <a:pt x="19067" y="465"/>
                </a:moveTo>
                <a:cubicBezTo>
                  <a:pt x="28589" y="465"/>
                  <a:pt x="36253" y="8152"/>
                  <a:pt x="36299" y="17674"/>
                </a:cubicBezTo>
                <a:cubicBezTo>
                  <a:pt x="36299" y="24641"/>
                  <a:pt x="32119" y="30912"/>
                  <a:pt x="25662" y="33559"/>
                </a:cubicBezTo>
                <a:cubicBezTo>
                  <a:pt x="23549" y="34418"/>
                  <a:pt x="21296" y="34860"/>
                  <a:pt x="19067" y="34860"/>
                </a:cubicBezTo>
                <a:cubicBezTo>
                  <a:pt x="14608" y="34860"/>
                  <a:pt x="10195" y="33118"/>
                  <a:pt x="6898" y="29820"/>
                </a:cubicBezTo>
                <a:cubicBezTo>
                  <a:pt x="1974" y="24873"/>
                  <a:pt x="511" y="17511"/>
                  <a:pt x="3182" y="11055"/>
                </a:cubicBezTo>
                <a:cubicBezTo>
                  <a:pt x="5829" y="4668"/>
                  <a:pt x="12100" y="465"/>
                  <a:pt x="19067" y="465"/>
                </a:cubicBezTo>
                <a:close/>
                <a:moveTo>
                  <a:pt x="19067" y="0"/>
                </a:moveTo>
                <a:cubicBezTo>
                  <a:pt x="14492" y="0"/>
                  <a:pt x="9963" y="1789"/>
                  <a:pt x="6572" y="5156"/>
                </a:cubicBezTo>
                <a:cubicBezTo>
                  <a:pt x="1510" y="10219"/>
                  <a:pt x="0" y="17813"/>
                  <a:pt x="2740" y="24432"/>
                </a:cubicBezTo>
                <a:cubicBezTo>
                  <a:pt x="5458" y="31028"/>
                  <a:pt x="11914" y="35347"/>
                  <a:pt x="19044" y="35347"/>
                </a:cubicBezTo>
                <a:cubicBezTo>
                  <a:pt x="28798" y="35347"/>
                  <a:pt x="36694" y="27428"/>
                  <a:pt x="36717" y="17697"/>
                </a:cubicBezTo>
                <a:cubicBezTo>
                  <a:pt x="36717" y="10567"/>
                  <a:pt x="32421" y="4111"/>
                  <a:pt x="25802" y="1371"/>
                </a:cubicBezTo>
                <a:cubicBezTo>
                  <a:pt x="23665" y="442"/>
                  <a:pt x="21366" y="0"/>
                  <a:pt x="19067" y="0"/>
                </a:cubicBezTo>
                <a:close/>
              </a:path>
            </a:pathLst>
          </a:custGeom>
          <a:solidFill>
            <a:srgbClr val="03444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p30"/>
          <p:cNvSpPr/>
          <p:nvPr/>
        </p:nvSpPr>
        <p:spPr>
          <a:xfrm>
            <a:off x="2773473" y="4615366"/>
            <a:ext cx="241826" cy="225753"/>
          </a:xfrm>
          <a:custGeom>
            <a:avLst/>
            <a:gdLst/>
            <a:ahLst/>
            <a:cxnLst/>
            <a:rect l="l" t="t" r="r" b="b"/>
            <a:pathLst>
              <a:path w="7688" h="7177" extrusionOk="0">
                <a:moveTo>
                  <a:pt x="7688" y="1"/>
                </a:moveTo>
                <a:lnTo>
                  <a:pt x="7688" y="1"/>
                </a:lnTo>
                <a:cubicBezTo>
                  <a:pt x="7455" y="94"/>
                  <a:pt x="7246" y="186"/>
                  <a:pt x="7014" y="256"/>
                </a:cubicBezTo>
                <a:cubicBezTo>
                  <a:pt x="6155" y="1859"/>
                  <a:pt x="5110" y="3229"/>
                  <a:pt x="3856" y="4274"/>
                </a:cubicBezTo>
                <a:cubicBezTo>
                  <a:pt x="2671" y="5249"/>
                  <a:pt x="1394" y="6132"/>
                  <a:pt x="1" y="6759"/>
                </a:cubicBezTo>
                <a:lnTo>
                  <a:pt x="163" y="7177"/>
                </a:lnTo>
                <a:cubicBezTo>
                  <a:pt x="1603" y="6480"/>
                  <a:pt x="2927" y="5644"/>
                  <a:pt x="4158" y="4599"/>
                </a:cubicBezTo>
                <a:cubicBezTo>
                  <a:pt x="5551" y="3438"/>
                  <a:pt x="6735" y="1835"/>
                  <a:pt x="7688" y="1"/>
                </a:cubicBezTo>
                <a:close/>
              </a:path>
            </a:pathLst>
          </a:custGeom>
          <a:solidFill>
            <a:srgbClr val="03444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30"/>
          <p:cNvSpPr/>
          <p:nvPr/>
        </p:nvSpPr>
        <p:spPr>
          <a:xfrm>
            <a:off x="2197088" y="3754096"/>
            <a:ext cx="781688" cy="1070225"/>
          </a:xfrm>
          <a:custGeom>
            <a:avLst/>
            <a:gdLst/>
            <a:ahLst/>
            <a:cxnLst/>
            <a:rect l="l" t="t" r="r" b="b"/>
            <a:pathLst>
              <a:path w="24851" h="34024" extrusionOk="0">
                <a:moveTo>
                  <a:pt x="12844" y="1"/>
                </a:moveTo>
                <a:cubicBezTo>
                  <a:pt x="5435" y="2044"/>
                  <a:pt x="1" y="8802"/>
                  <a:pt x="1" y="16815"/>
                </a:cubicBezTo>
                <a:cubicBezTo>
                  <a:pt x="1" y="25501"/>
                  <a:pt x="6341" y="32700"/>
                  <a:pt x="14632" y="34024"/>
                </a:cubicBezTo>
                <a:cubicBezTo>
                  <a:pt x="20693" y="30958"/>
                  <a:pt x="24850" y="24688"/>
                  <a:pt x="24850" y="17419"/>
                </a:cubicBezTo>
                <a:cubicBezTo>
                  <a:pt x="24850" y="9476"/>
                  <a:pt x="19857" y="2671"/>
                  <a:pt x="12844" y="1"/>
                </a:cubicBezTo>
                <a:close/>
              </a:path>
            </a:pathLst>
          </a:custGeom>
          <a:solidFill>
            <a:srgbClr val="FCFCFC">
              <a:alpha val="106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30"/>
          <p:cNvSpPr/>
          <p:nvPr/>
        </p:nvSpPr>
        <p:spPr>
          <a:xfrm>
            <a:off x="2851639" y="4695010"/>
            <a:ext cx="31" cy="31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0"/>
                </a:move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" name="Google Shape;417;p30"/>
          <p:cNvSpPr/>
          <p:nvPr/>
        </p:nvSpPr>
        <p:spPr>
          <a:xfrm>
            <a:off x="2365845" y="4453939"/>
            <a:ext cx="147587" cy="191404"/>
          </a:xfrm>
          <a:custGeom>
            <a:avLst/>
            <a:gdLst/>
            <a:ahLst/>
            <a:cxnLst/>
            <a:rect l="l" t="t" r="r" b="b"/>
            <a:pathLst>
              <a:path w="4692" h="6085" extrusionOk="0">
                <a:moveTo>
                  <a:pt x="999" y="93"/>
                </a:moveTo>
                <a:cubicBezTo>
                  <a:pt x="1" y="604"/>
                  <a:pt x="1278" y="3646"/>
                  <a:pt x="2996" y="5202"/>
                </a:cubicBezTo>
                <a:cubicBezTo>
                  <a:pt x="3414" y="5551"/>
                  <a:pt x="3832" y="5829"/>
                  <a:pt x="4297" y="6062"/>
                </a:cubicBezTo>
                <a:cubicBezTo>
                  <a:pt x="4390" y="6085"/>
                  <a:pt x="4460" y="6085"/>
                  <a:pt x="4506" y="6062"/>
                </a:cubicBezTo>
                <a:cubicBezTo>
                  <a:pt x="4622" y="5992"/>
                  <a:pt x="4692" y="5829"/>
                  <a:pt x="4552" y="5690"/>
                </a:cubicBezTo>
                <a:cubicBezTo>
                  <a:pt x="3925" y="4900"/>
                  <a:pt x="3391" y="4064"/>
                  <a:pt x="2996" y="3159"/>
                </a:cubicBezTo>
                <a:cubicBezTo>
                  <a:pt x="2369" y="1649"/>
                  <a:pt x="2160" y="116"/>
                  <a:pt x="1533" y="0"/>
                </a:cubicBezTo>
                <a:cubicBezTo>
                  <a:pt x="1324" y="0"/>
                  <a:pt x="1115" y="23"/>
                  <a:pt x="999" y="93"/>
                </a:cubicBezTo>
                <a:close/>
              </a:path>
            </a:pathLst>
          </a:custGeom>
          <a:solidFill>
            <a:srgbClr val="FCFC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30"/>
          <p:cNvSpPr/>
          <p:nvPr/>
        </p:nvSpPr>
        <p:spPr>
          <a:xfrm>
            <a:off x="2511955" y="3878281"/>
            <a:ext cx="747339" cy="770710"/>
          </a:xfrm>
          <a:custGeom>
            <a:avLst/>
            <a:gdLst/>
            <a:ahLst/>
            <a:cxnLst/>
            <a:rect l="l" t="t" r="r" b="b"/>
            <a:pathLst>
              <a:path w="23759" h="24502" extrusionOk="0">
                <a:moveTo>
                  <a:pt x="23758" y="12263"/>
                </a:moveTo>
                <a:cubicBezTo>
                  <a:pt x="23758" y="19021"/>
                  <a:pt x="18440" y="24502"/>
                  <a:pt x="11891" y="24502"/>
                </a:cubicBezTo>
                <a:cubicBezTo>
                  <a:pt x="5319" y="24502"/>
                  <a:pt x="0" y="19021"/>
                  <a:pt x="0" y="12263"/>
                </a:cubicBezTo>
                <a:cubicBezTo>
                  <a:pt x="0" y="5482"/>
                  <a:pt x="5319" y="1"/>
                  <a:pt x="11891" y="1"/>
                </a:cubicBezTo>
                <a:cubicBezTo>
                  <a:pt x="18440" y="1"/>
                  <a:pt x="23758" y="5482"/>
                  <a:pt x="23758" y="12263"/>
                </a:cubicBezTo>
                <a:close/>
              </a:path>
            </a:pathLst>
          </a:custGeom>
          <a:solidFill>
            <a:srgbClr val="E2BFA1"/>
          </a:solidFill>
          <a:ln w="11025" cap="flat" cmpd="sng">
            <a:solidFill>
              <a:srgbClr val="034444"/>
            </a:solidFill>
            <a:prstDash val="solid"/>
            <a:miter lim="232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" name="Google Shape;420;p30"/>
          <p:cNvSpPr/>
          <p:nvPr/>
        </p:nvSpPr>
        <p:spPr>
          <a:xfrm>
            <a:off x="2973622" y="4623419"/>
            <a:ext cx="37306" cy="72346"/>
          </a:xfrm>
          <a:custGeom>
            <a:avLst/>
            <a:gdLst/>
            <a:ahLst/>
            <a:cxnLst/>
            <a:rect l="l" t="t" r="r" b="b"/>
            <a:pathLst>
              <a:path w="1186" h="2300" extrusionOk="0">
                <a:moveTo>
                  <a:pt x="419" y="0"/>
                </a:moveTo>
                <a:cubicBezTo>
                  <a:pt x="326" y="0"/>
                  <a:pt x="256" y="93"/>
                  <a:pt x="256" y="186"/>
                </a:cubicBezTo>
                <a:lnTo>
                  <a:pt x="1" y="2137"/>
                </a:lnTo>
                <a:cubicBezTo>
                  <a:pt x="1" y="2206"/>
                  <a:pt x="71" y="2299"/>
                  <a:pt x="163" y="2299"/>
                </a:cubicBezTo>
                <a:lnTo>
                  <a:pt x="976" y="2299"/>
                </a:lnTo>
                <a:cubicBezTo>
                  <a:pt x="1069" y="2299"/>
                  <a:pt x="1162" y="2206"/>
                  <a:pt x="1185" y="2137"/>
                </a:cubicBezTo>
                <a:lnTo>
                  <a:pt x="930" y="186"/>
                </a:lnTo>
                <a:cubicBezTo>
                  <a:pt x="930" y="93"/>
                  <a:pt x="837" y="0"/>
                  <a:pt x="744" y="0"/>
                </a:cubicBezTo>
                <a:close/>
              </a:path>
            </a:pathLst>
          </a:custGeom>
          <a:solidFill>
            <a:srgbClr val="FFFFFF"/>
          </a:solidFill>
          <a:ln w="11600" cap="flat" cmpd="sng">
            <a:solidFill>
              <a:srgbClr val="BCBCBC"/>
            </a:solidFill>
            <a:prstDash val="solid"/>
            <a:miter lim="232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" name="Google Shape;421;p30"/>
          <p:cNvSpPr/>
          <p:nvPr/>
        </p:nvSpPr>
        <p:spPr>
          <a:xfrm>
            <a:off x="2686531" y="4286630"/>
            <a:ext cx="138842" cy="113269"/>
          </a:xfrm>
          <a:custGeom>
            <a:avLst/>
            <a:gdLst/>
            <a:ahLst/>
            <a:cxnLst/>
            <a:rect l="l" t="t" r="r" b="b"/>
            <a:pathLst>
              <a:path w="4414" h="3601" extrusionOk="0">
                <a:moveTo>
                  <a:pt x="2207" y="1"/>
                </a:moveTo>
                <a:cubicBezTo>
                  <a:pt x="999" y="1"/>
                  <a:pt x="1" y="814"/>
                  <a:pt x="1" y="1789"/>
                </a:cubicBezTo>
                <a:cubicBezTo>
                  <a:pt x="1" y="2788"/>
                  <a:pt x="999" y="3601"/>
                  <a:pt x="2207" y="3601"/>
                </a:cubicBezTo>
                <a:cubicBezTo>
                  <a:pt x="3415" y="3601"/>
                  <a:pt x="4413" y="2788"/>
                  <a:pt x="4413" y="1789"/>
                </a:cubicBezTo>
                <a:cubicBezTo>
                  <a:pt x="4413" y="814"/>
                  <a:pt x="3415" y="1"/>
                  <a:pt x="220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422;p30"/>
          <p:cNvSpPr/>
          <p:nvPr/>
        </p:nvSpPr>
        <p:spPr>
          <a:xfrm rot="-186152">
            <a:off x="3152965" y="4286631"/>
            <a:ext cx="101572" cy="113273"/>
          </a:xfrm>
          <a:custGeom>
            <a:avLst/>
            <a:gdLst/>
            <a:ahLst/>
            <a:cxnLst/>
            <a:rect l="l" t="t" r="r" b="b"/>
            <a:pathLst>
              <a:path w="3229" h="3601" extrusionOk="0">
                <a:moveTo>
                  <a:pt x="2207" y="1"/>
                </a:moveTo>
                <a:cubicBezTo>
                  <a:pt x="999" y="1"/>
                  <a:pt x="0" y="814"/>
                  <a:pt x="0" y="1812"/>
                </a:cubicBezTo>
                <a:cubicBezTo>
                  <a:pt x="0" y="2788"/>
                  <a:pt x="976" y="3601"/>
                  <a:pt x="2207" y="3601"/>
                </a:cubicBezTo>
                <a:lnTo>
                  <a:pt x="2346" y="3601"/>
                </a:lnTo>
                <a:cubicBezTo>
                  <a:pt x="2810" y="2532"/>
                  <a:pt x="3112" y="1394"/>
                  <a:pt x="3228" y="210"/>
                </a:cubicBezTo>
                <a:cubicBezTo>
                  <a:pt x="2903" y="71"/>
                  <a:pt x="2578" y="1"/>
                  <a:pt x="220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p30"/>
          <p:cNvSpPr/>
          <p:nvPr/>
        </p:nvSpPr>
        <p:spPr>
          <a:xfrm>
            <a:off x="2887435" y="4235515"/>
            <a:ext cx="67974" cy="67219"/>
          </a:xfrm>
          <a:custGeom>
            <a:avLst/>
            <a:gdLst/>
            <a:ahLst/>
            <a:cxnLst/>
            <a:rect l="l" t="t" r="r" b="b"/>
            <a:pathLst>
              <a:path w="2161" h="2137" extrusionOk="0">
                <a:moveTo>
                  <a:pt x="1069" y="0"/>
                </a:moveTo>
                <a:cubicBezTo>
                  <a:pt x="488" y="0"/>
                  <a:pt x="0" y="488"/>
                  <a:pt x="0" y="1068"/>
                </a:cubicBezTo>
                <a:cubicBezTo>
                  <a:pt x="0" y="1672"/>
                  <a:pt x="488" y="2137"/>
                  <a:pt x="1069" y="2137"/>
                </a:cubicBezTo>
                <a:cubicBezTo>
                  <a:pt x="1673" y="2137"/>
                  <a:pt x="2160" y="1672"/>
                  <a:pt x="2160" y="1068"/>
                </a:cubicBezTo>
                <a:cubicBezTo>
                  <a:pt x="2160" y="488"/>
                  <a:pt x="1673" y="0"/>
                  <a:pt x="106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4" name="Google Shape;424;p30"/>
          <p:cNvSpPr/>
          <p:nvPr/>
        </p:nvSpPr>
        <p:spPr>
          <a:xfrm>
            <a:off x="3062011" y="4235515"/>
            <a:ext cx="67251" cy="67219"/>
          </a:xfrm>
          <a:custGeom>
            <a:avLst/>
            <a:gdLst/>
            <a:ahLst/>
            <a:cxnLst/>
            <a:rect l="l" t="t" r="r" b="b"/>
            <a:pathLst>
              <a:path w="2138" h="2137" extrusionOk="0">
                <a:moveTo>
                  <a:pt x="1069" y="0"/>
                </a:moveTo>
                <a:cubicBezTo>
                  <a:pt x="465" y="0"/>
                  <a:pt x="1" y="488"/>
                  <a:pt x="1" y="1068"/>
                </a:cubicBezTo>
                <a:cubicBezTo>
                  <a:pt x="1" y="1672"/>
                  <a:pt x="465" y="2137"/>
                  <a:pt x="1069" y="2137"/>
                </a:cubicBezTo>
                <a:cubicBezTo>
                  <a:pt x="1673" y="2137"/>
                  <a:pt x="2138" y="1672"/>
                  <a:pt x="2138" y="1068"/>
                </a:cubicBezTo>
                <a:cubicBezTo>
                  <a:pt x="2138" y="488"/>
                  <a:pt x="1673" y="0"/>
                  <a:pt x="106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5" name="Google Shape;425;p30"/>
          <p:cNvSpPr/>
          <p:nvPr/>
        </p:nvSpPr>
        <p:spPr>
          <a:xfrm>
            <a:off x="2854564" y="4172668"/>
            <a:ext cx="133715" cy="21956"/>
          </a:xfrm>
          <a:custGeom>
            <a:avLst/>
            <a:gdLst/>
            <a:ahLst/>
            <a:cxnLst/>
            <a:rect l="l" t="t" r="r" b="b"/>
            <a:pathLst>
              <a:path w="4251" h="698" extrusionOk="0">
                <a:moveTo>
                  <a:pt x="349" y="1"/>
                </a:moveTo>
                <a:cubicBezTo>
                  <a:pt x="140" y="1"/>
                  <a:pt x="0" y="140"/>
                  <a:pt x="0" y="349"/>
                </a:cubicBezTo>
                <a:cubicBezTo>
                  <a:pt x="0" y="558"/>
                  <a:pt x="140" y="698"/>
                  <a:pt x="349" y="698"/>
                </a:cubicBezTo>
                <a:lnTo>
                  <a:pt x="3902" y="698"/>
                </a:lnTo>
                <a:cubicBezTo>
                  <a:pt x="4088" y="698"/>
                  <a:pt x="4250" y="558"/>
                  <a:pt x="4250" y="349"/>
                </a:cubicBezTo>
                <a:cubicBezTo>
                  <a:pt x="4250" y="140"/>
                  <a:pt x="4088" y="1"/>
                  <a:pt x="390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6" name="Google Shape;426;p30"/>
          <p:cNvSpPr/>
          <p:nvPr/>
        </p:nvSpPr>
        <p:spPr>
          <a:xfrm>
            <a:off x="3029141" y="4172668"/>
            <a:ext cx="132992" cy="21956"/>
          </a:xfrm>
          <a:custGeom>
            <a:avLst/>
            <a:gdLst/>
            <a:ahLst/>
            <a:cxnLst/>
            <a:rect l="l" t="t" r="r" b="b"/>
            <a:pathLst>
              <a:path w="4228" h="698" extrusionOk="0">
                <a:moveTo>
                  <a:pt x="349" y="1"/>
                </a:moveTo>
                <a:cubicBezTo>
                  <a:pt x="140" y="1"/>
                  <a:pt x="1" y="140"/>
                  <a:pt x="1" y="349"/>
                </a:cubicBezTo>
                <a:cubicBezTo>
                  <a:pt x="1" y="558"/>
                  <a:pt x="140" y="698"/>
                  <a:pt x="349" y="698"/>
                </a:cubicBezTo>
                <a:lnTo>
                  <a:pt x="3879" y="698"/>
                </a:lnTo>
                <a:cubicBezTo>
                  <a:pt x="4065" y="698"/>
                  <a:pt x="4228" y="558"/>
                  <a:pt x="4228" y="349"/>
                </a:cubicBezTo>
                <a:cubicBezTo>
                  <a:pt x="4228" y="140"/>
                  <a:pt x="4088" y="1"/>
                  <a:pt x="387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7" name="Google Shape;427;p30"/>
          <p:cNvSpPr/>
          <p:nvPr/>
        </p:nvSpPr>
        <p:spPr>
          <a:xfrm>
            <a:off x="2988249" y="4334127"/>
            <a:ext cx="50422" cy="21956"/>
          </a:xfrm>
          <a:custGeom>
            <a:avLst/>
            <a:gdLst/>
            <a:ahLst/>
            <a:cxnLst/>
            <a:rect l="l" t="t" r="r" b="b"/>
            <a:pathLst>
              <a:path w="1603" h="698" extrusionOk="0">
                <a:moveTo>
                  <a:pt x="349" y="0"/>
                </a:moveTo>
                <a:cubicBezTo>
                  <a:pt x="140" y="0"/>
                  <a:pt x="0" y="140"/>
                  <a:pt x="0" y="349"/>
                </a:cubicBezTo>
                <a:cubicBezTo>
                  <a:pt x="0" y="558"/>
                  <a:pt x="140" y="697"/>
                  <a:pt x="349" y="697"/>
                </a:cubicBezTo>
                <a:lnTo>
                  <a:pt x="1278" y="697"/>
                </a:lnTo>
                <a:cubicBezTo>
                  <a:pt x="1463" y="697"/>
                  <a:pt x="1603" y="558"/>
                  <a:pt x="1603" y="349"/>
                </a:cubicBezTo>
                <a:cubicBezTo>
                  <a:pt x="1603" y="140"/>
                  <a:pt x="1463" y="0"/>
                  <a:pt x="127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" name="Google Shape;428;p30"/>
          <p:cNvSpPr/>
          <p:nvPr/>
        </p:nvSpPr>
        <p:spPr>
          <a:xfrm>
            <a:off x="2498083" y="3898726"/>
            <a:ext cx="31" cy="208232"/>
          </a:xfrm>
          <a:custGeom>
            <a:avLst/>
            <a:gdLst/>
            <a:ahLst/>
            <a:cxnLst/>
            <a:rect l="l" t="t" r="r" b="b"/>
            <a:pathLst>
              <a:path w="1" h="6620" fill="none" extrusionOk="0">
                <a:moveTo>
                  <a:pt x="0" y="1"/>
                </a:moveTo>
                <a:lnTo>
                  <a:pt x="0" y="6620"/>
                </a:lnTo>
              </a:path>
            </a:pathLst>
          </a:custGeom>
          <a:noFill/>
          <a:ln w="11600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9" name="Google Shape;429;p30"/>
          <p:cNvSpPr/>
          <p:nvPr/>
        </p:nvSpPr>
        <p:spPr>
          <a:xfrm>
            <a:off x="2554325" y="3898726"/>
            <a:ext cx="31" cy="276898"/>
          </a:xfrm>
          <a:custGeom>
            <a:avLst/>
            <a:gdLst/>
            <a:ahLst/>
            <a:cxnLst/>
            <a:rect l="l" t="t" r="r" b="b"/>
            <a:pathLst>
              <a:path w="1" h="8803" fill="none" extrusionOk="0">
                <a:moveTo>
                  <a:pt x="0" y="1"/>
                </a:moveTo>
                <a:lnTo>
                  <a:pt x="0" y="8803"/>
                </a:lnTo>
              </a:path>
            </a:pathLst>
          </a:custGeom>
          <a:noFill/>
          <a:ln w="11600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" name="Google Shape;430;p30"/>
          <p:cNvSpPr/>
          <p:nvPr/>
        </p:nvSpPr>
        <p:spPr>
          <a:xfrm>
            <a:off x="2609843" y="3898726"/>
            <a:ext cx="31" cy="390860"/>
          </a:xfrm>
          <a:custGeom>
            <a:avLst/>
            <a:gdLst/>
            <a:ahLst/>
            <a:cxnLst/>
            <a:rect l="l" t="t" r="r" b="b"/>
            <a:pathLst>
              <a:path w="1" h="12426" fill="none" extrusionOk="0">
                <a:moveTo>
                  <a:pt x="0" y="1"/>
                </a:moveTo>
                <a:lnTo>
                  <a:pt x="0" y="12426"/>
                </a:lnTo>
              </a:path>
            </a:pathLst>
          </a:custGeom>
          <a:noFill/>
          <a:ln w="11600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1" name="Google Shape;431;p30"/>
          <p:cNvSpPr/>
          <p:nvPr/>
        </p:nvSpPr>
        <p:spPr>
          <a:xfrm>
            <a:off x="2665362" y="3898726"/>
            <a:ext cx="31" cy="208232"/>
          </a:xfrm>
          <a:custGeom>
            <a:avLst/>
            <a:gdLst/>
            <a:ahLst/>
            <a:cxnLst/>
            <a:rect l="l" t="t" r="r" b="b"/>
            <a:pathLst>
              <a:path w="1" h="6620" fill="none" extrusionOk="0">
                <a:moveTo>
                  <a:pt x="0" y="1"/>
                </a:moveTo>
                <a:lnTo>
                  <a:pt x="0" y="6620"/>
                </a:lnTo>
              </a:path>
            </a:pathLst>
          </a:custGeom>
          <a:noFill/>
          <a:ln w="11600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" name="Google Shape;432;p30"/>
          <p:cNvSpPr/>
          <p:nvPr/>
        </p:nvSpPr>
        <p:spPr>
          <a:xfrm>
            <a:off x="2270159" y="4308554"/>
            <a:ext cx="146863" cy="192159"/>
          </a:xfrm>
          <a:custGeom>
            <a:avLst/>
            <a:gdLst/>
            <a:ahLst/>
            <a:cxnLst/>
            <a:rect l="l" t="t" r="r" b="b"/>
            <a:pathLst>
              <a:path w="4669" h="6109" extrusionOk="0">
                <a:moveTo>
                  <a:pt x="999" y="93"/>
                </a:moveTo>
                <a:cubicBezTo>
                  <a:pt x="0" y="604"/>
                  <a:pt x="1278" y="3670"/>
                  <a:pt x="2996" y="5203"/>
                </a:cubicBezTo>
                <a:cubicBezTo>
                  <a:pt x="3391" y="5551"/>
                  <a:pt x="3832" y="5830"/>
                  <a:pt x="4297" y="6062"/>
                </a:cubicBezTo>
                <a:cubicBezTo>
                  <a:pt x="4390" y="6108"/>
                  <a:pt x="4436" y="6108"/>
                  <a:pt x="4506" y="6062"/>
                </a:cubicBezTo>
                <a:cubicBezTo>
                  <a:pt x="4622" y="6016"/>
                  <a:pt x="4668" y="5830"/>
                  <a:pt x="4552" y="5690"/>
                </a:cubicBezTo>
                <a:cubicBezTo>
                  <a:pt x="3925" y="4901"/>
                  <a:pt x="3391" y="4065"/>
                  <a:pt x="2996" y="3159"/>
                </a:cubicBezTo>
                <a:cubicBezTo>
                  <a:pt x="2346" y="1649"/>
                  <a:pt x="2137" y="117"/>
                  <a:pt x="1533" y="1"/>
                </a:cubicBezTo>
                <a:cubicBezTo>
                  <a:pt x="1347" y="1"/>
                  <a:pt x="1138" y="1"/>
                  <a:pt x="999" y="93"/>
                </a:cubicBezTo>
                <a:close/>
              </a:path>
            </a:pathLst>
          </a:custGeom>
          <a:solidFill>
            <a:srgbClr val="C1C1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p30"/>
          <p:cNvSpPr/>
          <p:nvPr/>
        </p:nvSpPr>
        <p:spPr>
          <a:xfrm>
            <a:off x="2328603" y="3996614"/>
            <a:ext cx="68698" cy="92100"/>
          </a:xfrm>
          <a:custGeom>
            <a:avLst/>
            <a:gdLst/>
            <a:ahLst/>
            <a:cxnLst/>
            <a:rect l="l" t="t" r="r" b="b"/>
            <a:pathLst>
              <a:path w="2184" h="2928" extrusionOk="0">
                <a:moveTo>
                  <a:pt x="1951" y="373"/>
                </a:moveTo>
                <a:cubicBezTo>
                  <a:pt x="1765" y="117"/>
                  <a:pt x="1533" y="1"/>
                  <a:pt x="1301" y="1"/>
                </a:cubicBezTo>
                <a:cubicBezTo>
                  <a:pt x="1231" y="1"/>
                  <a:pt x="1138" y="1"/>
                  <a:pt x="1068" y="24"/>
                </a:cubicBezTo>
                <a:cubicBezTo>
                  <a:pt x="488" y="233"/>
                  <a:pt x="0" y="1092"/>
                  <a:pt x="23" y="1929"/>
                </a:cubicBezTo>
                <a:cubicBezTo>
                  <a:pt x="23" y="2207"/>
                  <a:pt x="116" y="2463"/>
                  <a:pt x="209" y="2695"/>
                </a:cubicBezTo>
                <a:cubicBezTo>
                  <a:pt x="302" y="2834"/>
                  <a:pt x="441" y="2927"/>
                  <a:pt x="581" y="2927"/>
                </a:cubicBezTo>
                <a:lnTo>
                  <a:pt x="604" y="2927"/>
                </a:lnTo>
                <a:cubicBezTo>
                  <a:pt x="767" y="2927"/>
                  <a:pt x="836" y="2811"/>
                  <a:pt x="883" y="2695"/>
                </a:cubicBezTo>
                <a:cubicBezTo>
                  <a:pt x="929" y="2347"/>
                  <a:pt x="1045" y="2021"/>
                  <a:pt x="1254" y="1743"/>
                </a:cubicBezTo>
                <a:cubicBezTo>
                  <a:pt x="1370" y="1580"/>
                  <a:pt x="1486" y="1441"/>
                  <a:pt x="1626" y="1301"/>
                </a:cubicBezTo>
                <a:cubicBezTo>
                  <a:pt x="1881" y="1000"/>
                  <a:pt x="2183" y="698"/>
                  <a:pt x="1951" y="373"/>
                </a:cubicBezTo>
                <a:close/>
              </a:path>
            </a:pathLst>
          </a:custGeom>
          <a:solidFill>
            <a:srgbClr val="C1C1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" name="Google Shape;434;p30"/>
          <p:cNvSpPr/>
          <p:nvPr/>
        </p:nvSpPr>
        <p:spPr>
          <a:xfrm>
            <a:off x="2385568" y="4026591"/>
            <a:ext cx="48252" cy="62124"/>
          </a:xfrm>
          <a:custGeom>
            <a:avLst/>
            <a:gdLst/>
            <a:ahLst/>
            <a:cxnLst/>
            <a:rect l="l" t="t" r="r" b="b"/>
            <a:pathLst>
              <a:path w="1534" h="1975" extrusionOk="0">
                <a:moveTo>
                  <a:pt x="1348" y="256"/>
                </a:moveTo>
                <a:cubicBezTo>
                  <a:pt x="1278" y="93"/>
                  <a:pt x="1092" y="0"/>
                  <a:pt x="883" y="0"/>
                </a:cubicBezTo>
                <a:cubicBezTo>
                  <a:pt x="837" y="0"/>
                  <a:pt x="767" y="0"/>
                  <a:pt x="721" y="23"/>
                </a:cubicBezTo>
                <a:cubicBezTo>
                  <a:pt x="349" y="163"/>
                  <a:pt x="1" y="743"/>
                  <a:pt x="24" y="1277"/>
                </a:cubicBezTo>
                <a:cubicBezTo>
                  <a:pt x="24" y="1440"/>
                  <a:pt x="47" y="1626"/>
                  <a:pt x="117" y="1765"/>
                </a:cubicBezTo>
                <a:cubicBezTo>
                  <a:pt x="163" y="1881"/>
                  <a:pt x="279" y="1974"/>
                  <a:pt x="419" y="1974"/>
                </a:cubicBezTo>
                <a:lnTo>
                  <a:pt x="465" y="1974"/>
                </a:lnTo>
                <a:cubicBezTo>
                  <a:pt x="581" y="1974"/>
                  <a:pt x="697" y="1881"/>
                  <a:pt x="721" y="1742"/>
                </a:cubicBezTo>
                <a:cubicBezTo>
                  <a:pt x="744" y="1533"/>
                  <a:pt x="813" y="1370"/>
                  <a:pt x="930" y="1185"/>
                </a:cubicBezTo>
                <a:cubicBezTo>
                  <a:pt x="999" y="1092"/>
                  <a:pt x="1069" y="1022"/>
                  <a:pt x="1162" y="929"/>
                </a:cubicBezTo>
                <a:cubicBezTo>
                  <a:pt x="1301" y="743"/>
                  <a:pt x="1533" y="511"/>
                  <a:pt x="1348" y="256"/>
                </a:cubicBezTo>
                <a:close/>
              </a:path>
            </a:pathLst>
          </a:custGeom>
          <a:solidFill>
            <a:srgbClr val="C1C1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" name="Google Shape;435;p30"/>
          <p:cNvSpPr/>
          <p:nvPr/>
        </p:nvSpPr>
        <p:spPr>
          <a:xfrm>
            <a:off x="6019887" y="4838917"/>
            <a:ext cx="859854" cy="155608"/>
          </a:xfrm>
          <a:custGeom>
            <a:avLst/>
            <a:gdLst/>
            <a:ahLst/>
            <a:cxnLst/>
            <a:rect l="l" t="t" r="r" b="b"/>
            <a:pathLst>
              <a:path w="27336" h="4947" extrusionOk="0">
                <a:moveTo>
                  <a:pt x="13679" y="4947"/>
                </a:moveTo>
                <a:lnTo>
                  <a:pt x="13679" y="4947"/>
                </a:lnTo>
                <a:cubicBezTo>
                  <a:pt x="6132" y="4947"/>
                  <a:pt x="1" y="3832"/>
                  <a:pt x="1" y="2485"/>
                </a:cubicBezTo>
                <a:lnTo>
                  <a:pt x="1" y="2485"/>
                </a:lnTo>
                <a:cubicBezTo>
                  <a:pt x="1" y="1115"/>
                  <a:pt x="6132" y="0"/>
                  <a:pt x="13679" y="0"/>
                </a:cubicBezTo>
                <a:lnTo>
                  <a:pt x="13679" y="0"/>
                </a:lnTo>
                <a:cubicBezTo>
                  <a:pt x="21227" y="0"/>
                  <a:pt x="27335" y="1115"/>
                  <a:pt x="27335" y="2485"/>
                </a:cubicBezTo>
                <a:cubicBezTo>
                  <a:pt x="27335" y="3832"/>
                  <a:pt x="21227" y="4947"/>
                  <a:pt x="13679" y="4947"/>
                </a:cubicBezTo>
                <a:close/>
              </a:path>
            </a:pathLst>
          </a:custGeom>
          <a:solidFill>
            <a:srgbClr val="191919">
              <a:alpha val="184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" name="Google Shape;436;p30"/>
          <p:cNvSpPr/>
          <p:nvPr/>
        </p:nvSpPr>
        <p:spPr>
          <a:xfrm>
            <a:off x="6048385" y="4665034"/>
            <a:ext cx="347012" cy="279824"/>
          </a:xfrm>
          <a:custGeom>
            <a:avLst/>
            <a:gdLst/>
            <a:ahLst/>
            <a:cxnLst/>
            <a:rect l="l" t="t" r="r" b="b"/>
            <a:pathLst>
              <a:path w="11032" h="8896" extrusionOk="0">
                <a:moveTo>
                  <a:pt x="929" y="512"/>
                </a:moveTo>
                <a:lnTo>
                  <a:pt x="232" y="5040"/>
                </a:lnTo>
                <a:cubicBezTo>
                  <a:pt x="0" y="6434"/>
                  <a:pt x="929" y="7781"/>
                  <a:pt x="2323" y="8036"/>
                </a:cubicBezTo>
                <a:lnTo>
                  <a:pt x="7153" y="8872"/>
                </a:lnTo>
                <a:cubicBezTo>
                  <a:pt x="7316" y="8896"/>
                  <a:pt x="7478" y="8896"/>
                  <a:pt x="7618" y="8896"/>
                </a:cubicBezTo>
                <a:cubicBezTo>
                  <a:pt x="8849" y="8896"/>
                  <a:pt x="9940" y="8036"/>
                  <a:pt x="10149" y="6782"/>
                </a:cubicBezTo>
                <a:lnTo>
                  <a:pt x="10846" y="2254"/>
                </a:lnTo>
                <a:cubicBezTo>
                  <a:pt x="11032" y="1209"/>
                  <a:pt x="5644" y="1"/>
                  <a:pt x="2717" y="1"/>
                </a:cubicBezTo>
                <a:cubicBezTo>
                  <a:pt x="1696" y="1"/>
                  <a:pt x="976" y="140"/>
                  <a:pt x="929" y="512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p30"/>
          <p:cNvSpPr/>
          <p:nvPr/>
        </p:nvSpPr>
        <p:spPr>
          <a:xfrm>
            <a:off x="6039610" y="4656289"/>
            <a:ext cx="363840" cy="295866"/>
          </a:xfrm>
          <a:custGeom>
            <a:avLst/>
            <a:gdLst/>
            <a:ahLst/>
            <a:cxnLst/>
            <a:rect l="l" t="t" r="r" b="b"/>
            <a:pathLst>
              <a:path w="11567" h="9406" extrusionOk="0">
                <a:moveTo>
                  <a:pt x="6039" y="767"/>
                </a:moveTo>
                <a:cubicBezTo>
                  <a:pt x="9151" y="1278"/>
                  <a:pt x="11009" y="2090"/>
                  <a:pt x="10916" y="2462"/>
                </a:cubicBezTo>
                <a:cubicBezTo>
                  <a:pt x="10753" y="3577"/>
                  <a:pt x="10219" y="6967"/>
                  <a:pt x="10219" y="6991"/>
                </a:cubicBezTo>
                <a:cubicBezTo>
                  <a:pt x="10010" y="8129"/>
                  <a:pt x="9011" y="8941"/>
                  <a:pt x="7897" y="8941"/>
                </a:cubicBezTo>
                <a:cubicBezTo>
                  <a:pt x="7757" y="8941"/>
                  <a:pt x="7641" y="8941"/>
                  <a:pt x="7502" y="8918"/>
                </a:cubicBezTo>
                <a:lnTo>
                  <a:pt x="2648" y="8082"/>
                </a:lnTo>
                <a:cubicBezTo>
                  <a:pt x="1371" y="7850"/>
                  <a:pt x="511" y="6619"/>
                  <a:pt x="720" y="5342"/>
                </a:cubicBezTo>
                <a:cubicBezTo>
                  <a:pt x="720" y="5295"/>
                  <a:pt x="1255" y="1928"/>
                  <a:pt x="1417" y="813"/>
                </a:cubicBezTo>
                <a:cubicBezTo>
                  <a:pt x="1464" y="650"/>
                  <a:pt x="1951" y="465"/>
                  <a:pt x="3020" y="465"/>
                </a:cubicBezTo>
                <a:cubicBezTo>
                  <a:pt x="3763" y="465"/>
                  <a:pt x="4738" y="558"/>
                  <a:pt x="6039" y="767"/>
                </a:cubicBezTo>
                <a:close/>
                <a:moveTo>
                  <a:pt x="976" y="743"/>
                </a:moveTo>
                <a:cubicBezTo>
                  <a:pt x="790" y="1858"/>
                  <a:pt x="279" y="5226"/>
                  <a:pt x="279" y="5295"/>
                </a:cubicBezTo>
                <a:cubicBezTo>
                  <a:pt x="1" y="6828"/>
                  <a:pt x="1022" y="8291"/>
                  <a:pt x="2555" y="8547"/>
                </a:cubicBezTo>
                <a:lnTo>
                  <a:pt x="7409" y="9383"/>
                </a:lnTo>
                <a:cubicBezTo>
                  <a:pt x="7595" y="9406"/>
                  <a:pt x="7757" y="9406"/>
                  <a:pt x="7897" y="9406"/>
                </a:cubicBezTo>
                <a:cubicBezTo>
                  <a:pt x="9267" y="9406"/>
                  <a:pt x="10428" y="8431"/>
                  <a:pt x="10660" y="7084"/>
                </a:cubicBezTo>
                <a:cubicBezTo>
                  <a:pt x="10660" y="7060"/>
                  <a:pt x="11194" y="3670"/>
                  <a:pt x="11357" y="2555"/>
                </a:cubicBezTo>
                <a:cubicBezTo>
                  <a:pt x="11566" y="1278"/>
                  <a:pt x="7014" y="465"/>
                  <a:pt x="6108" y="325"/>
                </a:cubicBezTo>
                <a:cubicBezTo>
                  <a:pt x="5342" y="209"/>
                  <a:pt x="4111" y="23"/>
                  <a:pt x="2996" y="23"/>
                </a:cubicBezTo>
                <a:cubicBezTo>
                  <a:pt x="1951" y="0"/>
                  <a:pt x="1046" y="186"/>
                  <a:pt x="976" y="743"/>
                </a:cubicBezTo>
                <a:close/>
              </a:path>
            </a:pathLst>
          </a:custGeom>
          <a:solidFill>
            <a:srgbClr val="03444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p30"/>
          <p:cNvSpPr/>
          <p:nvPr/>
        </p:nvSpPr>
        <p:spPr>
          <a:xfrm>
            <a:off x="6447961" y="4651162"/>
            <a:ext cx="379159" cy="306120"/>
          </a:xfrm>
          <a:custGeom>
            <a:avLst/>
            <a:gdLst/>
            <a:ahLst/>
            <a:cxnLst/>
            <a:rect l="l" t="t" r="r" b="b"/>
            <a:pathLst>
              <a:path w="12054" h="9732" extrusionOk="0">
                <a:moveTo>
                  <a:pt x="419" y="3763"/>
                </a:moveTo>
                <a:cubicBezTo>
                  <a:pt x="814" y="4854"/>
                  <a:pt x="2068" y="8036"/>
                  <a:pt x="2068" y="8036"/>
                </a:cubicBezTo>
                <a:cubicBezTo>
                  <a:pt x="2462" y="9081"/>
                  <a:pt x="3461" y="9731"/>
                  <a:pt x="4506" y="9731"/>
                </a:cubicBezTo>
                <a:cubicBezTo>
                  <a:pt x="4785" y="9731"/>
                  <a:pt x="5087" y="9662"/>
                  <a:pt x="5365" y="9569"/>
                </a:cubicBezTo>
                <a:lnTo>
                  <a:pt x="10010" y="7897"/>
                </a:lnTo>
                <a:cubicBezTo>
                  <a:pt x="11380" y="7409"/>
                  <a:pt x="12054" y="5923"/>
                  <a:pt x="11589" y="4576"/>
                </a:cubicBezTo>
                <a:cubicBezTo>
                  <a:pt x="11589" y="4576"/>
                  <a:pt x="10335" y="1371"/>
                  <a:pt x="9941" y="326"/>
                </a:cubicBezTo>
                <a:cubicBezTo>
                  <a:pt x="9848" y="117"/>
                  <a:pt x="9546" y="1"/>
                  <a:pt x="9081" y="1"/>
                </a:cubicBezTo>
                <a:cubicBezTo>
                  <a:pt x="6643" y="24"/>
                  <a:pt x="1" y="2648"/>
                  <a:pt x="419" y="3763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p30"/>
          <p:cNvSpPr/>
          <p:nvPr/>
        </p:nvSpPr>
        <p:spPr>
          <a:xfrm>
            <a:off x="6451609" y="4644588"/>
            <a:ext cx="383562" cy="320715"/>
          </a:xfrm>
          <a:custGeom>
            <a:avLst/>
            <a:gdLst/>
            <a:ahLst/>
            <a:cxnLst/>
            <a:rect l="l" t="t" r="r" b="b"/>
            <a:pathLst>
              <a:path w="12194" h="10196" extrusionOk="0">
                <a:moveTo>
                  <a:pt x="9290" y="488"/>
                </a:moveTo>
                <a:cubicBezTo>
                  <a:pt x="9430" y="535"/>
                  <a:pt x="9546" y="581"/>
                  <a:pt x="9592" y="604"/>
                </a:cubicBezTo>
                <a:cubicBezTo>
                  <a:pt x="9964" y="1696"/>
                  <a:pt x="11218" y="4878"/>
                  <a:pt x="11241" y="4878"/>
                </a:cubicBezTo>
                <a:cubicBezTo>
                  <a:pt x="11682" y="6109"/>
                  <a:pt x="11055" y="7432"/>
                  <a:pt x="9848" y="7897"/>
                </a:cubicBezTo>
                <a:lnTo>
                  <a:pt x="5203" y="9592"/>
                </a:lnTo>
                <a:cubicBezTo>
                  <a:pt x="4948" y="9662"/>
                  <a:pt x="4646" y="9731"/>
                  <a:pt x="4390" y="9731"/>
                </a:cubicBezTo>
                <a:cubicBezTo>
                  <a:pt x="3438" y="9731"/>
                  <a:pt x="2532" y="9104"/>
                  <a:pt x="2184" y="8199"/>
                </a:cubicBezTo>
                <a:cubicBezTo>
                  <a:pt x="2184" y="8152"/>
                  <a:pt x="930" y="4971"/>
                  <a:pt x="535" y="3925"/>
                </a:cubicBezTo>
                <a:cubicBezTo>
                  <a:pt x="489" y="3856"/>
                  <a:pt x="558" y="3786"/>
                  <a:pt x="651" y="3670"/>
                </a:cubicBezTo>
                <a:cubicBezTo>
                  <a:pt x="1627" y="2439"/>
                  <a:pt x="6922" y="488"/>
                  <a:pt x="8942" y="488"/>
                </a:cubicBezTo>
                <a:lnTo>
                  <a:pt x="9035" y="488"/>
                </a:lnTo>
                <a:cubicBezTo>
                  <a:pt x="9128" y="465"/>
                  <a:pt x="9198" y="465"/>
                  <a:pt x="9290" y="488"/>
                </a:cubicBezTo>
                <a:close/>
                <a:moveTo>
                  <a:pt x="256" y="3345"/>
                </a:moveTo>
                <a:cubicBezTo>
                  <a:pt x="47" y="3600"/>
                  <a:pt x="1" y="3833"/>
                  <a:pt x="94" y="4065"/>
                </a:cubicBezTo>
                <a:cubicBezTo>
                  <a:pt x="465" y="5133"/>
                  <a:pt x="1719" y="8338"/>
                  <a:pt x="1743" y="8338"/>
                </a:cubicBezTo>
                <a:cubicBezTo>
                  <a:pt x="2161" y="9430"/>
                  <a:pt x="3229" y="10196"/>
                  <a:pt x="4390" y="10196"/>
                </a:cubicBezTo>
                <a:cubicBezTo>
                  <a:pt x="4715" y="10196"/>
                  <a:pt x="5017" y="10126"/>
                  <a:pt x="5342" y="10010"/>
                </a:cubicBezTo>
                <a:lnTo>
                  <a:pt x="9987" y="8338"/>
                </a:lnTo>
                <a:cubicBezTo>
                  <a:pt x="11473" y="7781"/>
                  <a:pt x="12193" y="6178"/>
                  <a:pt x="11659" y="4738"/>
                </a:cubicBezTo>
                <a:cubicBezTo>
                  <a:pt x="11659" y="4669"/>
                  <a:pt x="10428" y="1510"/>
                  <a:pt x="10010" y="442"/>
                </a:cubicBezTo>
                <a:cubicBezTo>
                  <a:pt x="9917" y="210"/>
                  <a:pt x="9685" y="94"/>
                  <a:pt x="9383" y="24"/>
                </a:cubicBezTo>
                <a:cubicBezTo>
                  <a:pt x="9267" y="1"/>
                  <a:pt x="9105" y="1"/>
                  <a:pt x="8965" y="1"/>
                </a:cubicBezTo>
                <a:cubicBezTo>
                  <a:pt x="6805" y="1"/>
                  <a:pt x="1348" y="2044"/>
                  <a:pt x="256" y="3345"/>
                </a:cubicBezTo>
                <a:close/>
              </a:path>
            </a:pathLst>
          </a:custGeom>
          <a:solidFill>
            <a:srgbClr val="03444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0" name="Google Shape;440;p30"/>
          <p:cNvSpPr/>
          <p:nvPr/>
        </p:nvSpPr>
        <p:spPr>
          <a:xfrm>
            <a:off x="5877427" y="3738746"/>
            <a:ext cx="1096521" cy="1096553"/>
          </a:xfrm>
          <a:custGeom>
            <a:avLst/>
            <a:gdLst/>
            <a:ahLst/>
            <a:cxnLst/>
            <a:rect l="l" t="t" r="r" b="b"/>
            <a:pathLst>
              <a:path w="34860" h="34861" extrusionOk="0">
                <a:moveTo>
                  <a:pt x="1" y="17419"/>
                </a:moveTo>
                <a:cubicBezTo>
                  <a:pt x="1" y="27057"/>
                  <a:pt x="7804" y="34860"/>
                  <a:pt x="17442" y="34860"/>
                </a:cubicBezTo>
                <a:cubicBezTo>
                  <a:pt x="27080" y="34860"/>
                  <a:pt x="34860" y="27057"/>
                  <a:pt x="34860" y="17419"/>
                </a:cubicBezTo>
                <a:cubicBezTo>
                  <a:pt x="34860" y="7804"/>
                  <a:pt x="27057" y="1"/>
                  <a:pt x="17442" y="1"/>
                </a:cubicBezTo>
                <a:cubicBezTo>
                  <a:pt x="7827" y="1"/>
                  <a:pt x="1" y="7781"/>
                  <a:pt x="1" y="17419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p30"/>
          <p:cNvSpPr/>
          <p:nvPr/>
        </p:nvSpPr>
        <p:spPr>
          <a:xfrm>
            <a:off x="6454535" y="3789892"/>
            <a:ext cx="520171" cy="1001559"/>
          </a:xfrm>
          <a:custGeom>
            <a:avLst/>
            <a:gdLst/>
            <a:ahLst/>
            <a:cxnLst/>
            <a:rect l="l" t="t" r="r" b="b"/>
            <a:pathLst>
              <a:path w="16537" h="31841" extrusionOk="0">
                <a:moveTo>
                  <a:pt x="6527" y="1"/>
                </a:moveTo>
                <a:cubicBezTo>
                  <a:pt x="2486" y="3368"/>
                  <a:pt x="1" y="9151"/>
                  <a:pt x="1" y="15863"/>
                </a:cubicBezTo>
                <a:cubicBezTo>
                  <a:pt x="1" y="22388"/>
                  <a:pt x="2253" y="28450"/>
                  <a:pt x="5946" y="31841"/>
                </a:cubicBezTo>
                <a:cubicBezTo>
                  <a:pt x="12147" y="29216"/>
                  <a:pt x="16536" y="22992"/>
                  <a:pt x="16536" y="15793"/>
                </a:cubicBezTo>
                <a:cubicBezTo>
                  <a:pt x="16536" y="8802"/>
                  <a:pt x="12449" y="2787"/>
                  <a:pt x="6527" y="1"/>
                </a:cubicBezTo>
                <a:close/>
              </a:path>
            </a:pathLst>
          </a:custGeom>
          <a:solidFill>
            <a:srgbClr val="FFFFFF"/>
          </a:solidFill>
          <a:ln w="11600" cap="flat" cmpd="sng">
            <a:solidFill>
              <a:srgbClr val="BCBCBC"/>
            </a:solidFill>
            <a:prstDash val="solid"/>
            <a:miter lim="232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" name="Google Shape;442;p30"/>
          <p:cNvSpPr/>
          <p:nvPr/>
        </p:nvSpPr>
        <p:spPr>
          <a:xfrm>
            <a:off x="5870129" y="3730725"/>
            <a:ext cx="1154965" cy="1111871"/>
          </a:xfrm>
          <a:custGeom>
            <a:avLst/>
            <a:gdLst/>
            <a:ahLst/>
            <a:cxnLst/>
            <a:rect l="l" t="t" r="r" b="b"/>
            <a:pathLst>
              <a:path w="36718" h="35348" extrusionOk="0">
                <a:moveTo>
                  <a:pt x="33582" y="11078"/>
                </a:moveTo>
                <a:cubicBezTo>
                  <a:pt x="36253" y="17511"/>
                  <a:pt x="34767" y="24897"/>
                  <a:pt x="29867" y="29843"/>
                </a:cubicBezTo>
                <a:cubicBezTo>
                  <a:pt x="26592" y="33118"/>
                  <a:pt x="22179" y="34883"/>
                  <a:pt x="17697" y="34883"/>
                </a:cubicBezTo>
                <a:cubicBezTo>
                  <a:pt x="15491" y="34883"/>
                  <a:pt x="13261" y="34465"/>
                  <a:pt x="11125" y="33582"/>
                </a:cubicBezTo>
                <a:cubicBezTo>
                  <a:pt x="4692" y="30912"/>
                  <a:pt x="488" y="24641"/>
                  <a:pt x="488" y="17697"/>
                </a:cubicBezTo>
                <a:cubicBezTo>
                  <a:pt x="488" y="8175"/>
                  <a:pt x="8175" y="488"/>
                  <a:pt x="17697" y="488"/>
                </a:cubicBezTo>
                <a:cubicBezTo>
                  <a:pt x="24641" y="465"/>
                  <a:pt x="30912" y="4668"/>
                  <a:pt x="33582" y="11078"/>
                </a:cubicBezTo>
                <a:close/>
                <a:moveTo>
                  <a:pt x="10916" y="1371"/>
                </a:moveTo>
                <a:cubicBezTo>
                  <a:pt x="4320" y="4088"/>
                  <a:pt x="1" y="10544"/>
                  <a:pt x="1" y="17697"/>
                </a:cubicBezTo>
                <a:cubicBezTo>
                  <a:pt x="1" y="27451"/>
                  <a:pt x="7920" y="35347"/>
                  <a:pt x="17674" y="35347"/>
                </a:cubicBezTo>
                <a:cubicBezTo>
                  <a:pt x="24827" y="35347"/>
                  <a:pt x="31260" y="31051"/>
                  <a:pt x="34000" y="24432"/>
                </a:cubicBezTo>
                <a:cubicBezTo>
                  <a:pt x="36718" y="17860"/>
                  <a:pt x="35208" y="10242"/>
                  <a:pt x="30145" y="5156"/>
                </a:cubicBezTo>
                <a:cubicBezTo>
                  <a:pt x="26755" y="1789"/>
                  <a:pt x="22249" y="0"/>
                  <a:pt x="17651" y="0"/>
                </a:cubicBezTo>
                <a:cubicBezTo>
                  <a:pt x="15375" y="0"/>
                  <a:pt x="13099" y="442"/>
                  <a:pt x="10916" y="1371"/>
                </a:cubicBezTo>
                <a:close/>
              </a:path>
            </a:pathLst>
          </a:custGeom>
          <a:solidFill>
            <a:srgbClr val="03444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p30"/>
          <p:cNvSpPr/>
          <p:nvPr/>
        </p:nvSpPr>
        <p:spPr>
          <a:xfrm>
            <a:off x="6152848" y="4615366"/>
            <a:ext cx="242550" cy="225753"/>
          </a:xfrm>
          <a:custGeom>
            <a:avLst/>
            <a:gdLst/>
            <a:ahLst/>
            <a:cxnLst/>
            <a:rect l="l" t="t" r="r" b="b"/>
            <a:pathLst>
              <a:path w="7711" h="7177" extrusionOk="0">
                <a:moveTo>
                  <a:pt x="0" y="1"/>
                </a:moveTo>
                <a:lnTo>
                  <a:pt x="0" y="1"/>
                </a:lnTo>
                <a:cubicBezTo>
                  <a:pt x="952" y="1835"/>
                  <a:pt x="2160" y="3438"/>
                  <a:pt x="3554" y="4599"/>
                </a:cubicBezTo>
                <a:cubicBezTo>
                  <a:pt x="4761" y="5644"/>
                  <a:pt x="6108" y="6480"/>
                  <a:pt x="7525" y="7177"/>
                </a:cubicBezTo>
                <a:lnTo>
                  <a:pt x="7711" y="6759"/>
                </a:lnTo>
                <a:cubicBezTo>
                  <a:pt x="6317" y="6132"/>
                  <a:pt x="5040" y="5249"/>
                  <a:pt x="3832" y="4274"/>
                </a:cubicBezTo>
                <a:cubicBezTo>
                  <a:pt x="2625" y="3229"/>
                  <a:pt x="1556" y="1859"/>
                  <a:pt x="674" y="256"/>
                </a:cubicBezTo>
                <a:cubicBezTo>
                  <a:pt x="442" y="186"/>
                  <a:pt x="233" y="94"/>
                  <a:pt x="0" y="1"/>
                </a:cubicBezTo>
                <a:close/>
              </a:path>
            </a:pathLst>
          </a:custGeom>
          <a:solidFill>
            <a:srgbClr val="03444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" name="Google Shape;444;p30"/>
          <p:cNvSpPr/>
          <p:nvPr/>
        </p:nvSpPr>
        <p:spPr>
          <a:xfrm>
            <a:off x="6183517" y="3755574"/>
            <a:ext cx="781688" cy="1069470"/>
          </a:xfrm>
          <a:custGeom>
            <a:avLst/>
            <a:gdLst/>
            <a:ahLst/>
            <a:cxnLst/>
            <a:rect l="l" t="t" r="r" b="b"/>
            <a:pathLst>
              <a:path w="24851" h="34000" extrusionOk="0">
                <a:moveTo>
                  <a:pt x="12007" y="0"/>
                </a:moveTo>
                <a:cubicBezTo>
                  <a:pt x="4994" y="2671"/>
                  <a:pt x="1" y="9452"/>
                  <a:pt x="1" y="17418"/>
                </a:cubicBezTo>
                <a:cubicBezTo>
                  <a:pt x="1" y="24664"/>
                  <a:pt x="4135" y="30958"/>
                  <a:pt x="10219" y="34000"/>
                </a:cubicBezTo>
                <a:cubicBezTo>
                  <a:pt x="18510" y="32676"/>
                  <a:pt x="24850" y="25477"/>
                  <a:pt x="24850" y="16791"/>
                </a:cubicBezTo>
                <a:cubicBezTo>
                  <a:pt x="24850" y="8779"/>
                  <a:pt x="19416" y="2021"/>
                  <a:pt x="12007" y="0"/>
                </a:cubicBezTo>
                <a:close/>
              </a:path>
            </a:pathLst>
          </a:custGeom>
          <a:solidFill>
            <a:srgbClr val="FCFCFC">
              <a:alpha val="106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5" name="Google Shape;445;p30"/>
          <p:cNvSpPr/>
          <p:nvPr/>
        </p:nvSpPr>
        <p:spPr>
          <a:xfrm>
            <a:off x="6316478" y="4695010"/>
            <a:ext cx="31" cy="31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0"/>
                </a:move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" name="Google Shape;446;p30"/>
          <p:cNvSpPr/>
          <p:nvPr/>
        </p:nvSpPr>
        <p:spPr>
          <a:xfrm>
            <a:off x="6655439" y="4453939"/>
            <a:ext cx="146863" cy="192882"/>
          </a:xfrm>
          <a:custGeom>
            <a:avLst/>
            <a:gdLst/>
            <a:ahLst/>
            <a:cxnLst/>
            <a:rect l="l" t="t" r="r" b="b"/>
            <a:pathLst>
              <a:path w="4669" h="6132" extrusionOk="0">
                <a:moveTo>
                  <a:pt x="3136" y="23"/>
                </a:moveTo>
                <a:cubicBezTo>
                  <a:pt x="2532" y="140"/>
                  <a:pt x="2323" y="1649"/>
                  <a:pt x="1672" y="3182"/>
                </a:cubicBezTo>
                <a:cubicBezTo>
                  <a:pt x="1278" y="4088"/>
                  <a:pt x="720" y="4924"/>
                  <a:pt x="116" y="5713"/>
                </a:cubicBezTo>
                <a:cubicBezTo>
                  <a:pt x="0" y="5829"/>
                  <a:pt x="47" y="6015"/>
                  <a:pt x="163" y="6085"/>
                </a:cubicBezTo>
                <a:cubicBezTo>
                  <a:pt x="233" y="6131"/>
                  <a:pt x="325" y="6131"/>
                  <a:pt x="372" y="6085"/>
                </a:cubicBezTo>
                <a:cubicBezTo>
                  <a:pt x="860" y="5853"/>
                  <a:pt x="1301" y="5574"/>
                  <a:pt x="1672" y="5226"/>
                </a:cubicBezTo>
                <a:cubicBezTo>
                  <a:pt x="3368" y="3693"/>
                  <a:pt x="4668" y="627"/>
                  <a:pt x="3693" y="116"/>
                </a:cubicBezTo>
                <a:cubicBezTo>
                  <a:pt x="3577" y="23"/>
                  <a:pt x="3368" y="0"/>
                  <a:pt x="3136" y="23"/>
                </a:cubicBezTo>
                <a:close/>
              </a:path>
            </a:pathLst>
          </a:custGeom>
          <a:solidFill>
            <a:srgbClr val="FCFC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" name="Google Shape;447;p30"/>
          <p:cNvSpPr/>
          <p:nvPr/>
        </p:nvSpPr>
        <p:spPr>
          <a:xfrm>
            <a:off x="5908850" y="3878281"/>
            <a:ext cx="747339" cy="770710"/>
          </a:xfrm>
          <a:custGeom>
            <a:avLst/>
            <a:gdLst/>
            <a:ahLst/>
            <a:cxnLst/>
            <a:rect l="l" t="t" r="r" b="b"/>
            <a:pathLst>
              <a:path w="23759" h="24502" extrusionOk="0">
                <a:moveTo>
                  <a:pt x="23759" y="12263"/>
                </a:moveTo>
                <a:cubicBezTo>
                  <a:pt x="23759" y="19021"/>
                  <a:pt x="18440" y="24502"/>
                  <a:pt x="11891" y="24502"/>
                </a:cubicBezTo>
                <a:cubicBezTo>
                  <a:pt x="5319" y="24502"/>
                  <a:pt x="0" y="19021"/>
                  <a:pt x="0" y="12263"/>
                </a:cubicBezTo>
                <a:cubicBezTo>
                  <a:pt x="0" y="5482"/>
                  <a:pt x="5319" y="1"/>
                  <a:pt x="11891" y="1"/>
                </a:cubicBezTo>
                <a:cubicBezTo>
                  <a:pt x="18440" y="1"/>
                  <a:pt x="23759" y="5482"/>
                  <a:pt x="23759" y="12263"/>
                </a:cubicBezTo>
                <a:close/>
              </a:path>
            </a:pathLst>
          </a:custGeom>
          <a:solidFill>
            <a:srgbClr val="E2BFA1"/>
          </a:solidFill>
          <a:ln w="11025" cap="flat" cmpd="sng">
            <a:solidFill>
              <a:srgbClr val="034444"/>
            </a:solidFill>
            <a:prstDash val="solid"/>
            <a:miter lim="232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9" name="Google Shape;449;p30"/>
          <p:cNvSpPr/>
          <p:nvPr/>
        </p:nvSpPr>
        <p:spPr>
          <a:xfrm>
            <a:off x="6158699" y="4623419"/>
            <a:ext cx="36551" cy="72346"/>
          </a:xfrm>
          <a:custGeom>
            <a:avLst/>
            <a:gdLst/>
            <a:ahLst/>
            <a:cxnLst/>
            <a:rect l="l" t="t" r="r" b="b"/>
            <a:pathLst>
              <a:path w="1162" h="2300" extrusionOk="0">
                <a:moveTo>
                  <a:pt x="441" y="0"/>
                </a:moveTo>
                <a:cubicBezTo>
                  <a:pt x="348" y="0"/>
                  <a:pt x="256" y="93"/>
                  <a:pt x="256" y="186"/>
                </a:cubicBezTo>
                <a:lnTo>
                  <a:pt x="0" y="2137"/>
                </a:lnTo>
                <a:cubicBezTo>
                  <a:pt x="0" y="2206"/>
                  <a:pt x="93" y="2299"/>
                  <a:pt x="163" y="2299"/>
                </a:cubicBezTo>
                <a:lnTo>
                  <a:pt x="975" y="2299"/>
                </a:lnTo>
                <a:cubicBezTo>
                  <a:pt x="1068" y="2299"/>
                  <a:pt x="1161" y="2206"/>
                  <a:pt x="1161" y="2137"/>
                </a:cubicBezTo>
                <a:lnTo>
                  <a:pt x="906" y="186"/>
                </a:lnTo>
                <a:cubicBezTo>
                  <a:pt x="906" y="93"/>
                  <a:pt x="813" y="0"/>
                  <a:pt x="720" y="0"/>
                </a:cubicBezTo>
                <a:close/>
              </a:path>
            </a:pathLst>
          </a:custGeom>
          <a:solidFill>
            <a:srgbClr val="FFFFFF"/>
          </a:solidFill>
          <a:ln w="11600" cap="flat" cmpd="sng">
            <a:solidFill>
              <a:srgbClr val="BCBCBC"/>
            </a:solidFill>
            <a:prstDash val="solid"/>
            <a:miter lim="232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0" name="Google Shape;450;p30"/>
          <p:cNvSpPr/>
          <p:nvPr/>
        </p:nvSpPr>
        <p:spPr>
          <a:xfrm>
            <a:off x="6342774" y="4286630"/>
            <a:ext cx="138842" cy="113269"/>
          </a:xfrm>
          <a:custGeom>
            <a:avLst/>
            <a:gdLst/>
            <a:ahLst/>
            <a:cxnLst/>
            <a:rect l="l" t="t" r="r" b="b"/>
            <a:pathLst>
              <a:path w="4414" h="3601" extrusionOk="0">
                <a:moveTo>
                  <a:pt x="2207" y="1"/>
                </a:moveTo>
                <a:cubicBezTo>
                  <a:pt x="999" y="1"/>
                  <a:pt x="0" y="814"/>
                  <a:pt x="0" y="1789"/>
                </a:cubicBezTo>
                <a:cubicBezTo>
                  <a:pt x="0" y="2788"/>
                  <a:pt x="999" y="3601"/>
                  <a:pt x="2207" y="3601"/>
                </a:cubicBezTo>
                <a:cubicBezTo>
                  <a:pt x="3438" y="3601"/>
                  <a:pt x="4413" y="2788"/>
                  <a:pt x="4413" y="1789"/>
                </a:cubicBezTo>
                <a:cubicBezTo>
                  <a:pt x="4413" y="814"/>
                  <a:pt x="3438" y="1"/>
                  <a:pt x="220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1" name="Google Shape;451;p30"/>
          <p:cNvSpPr/>
          <p:nvPr/>
        </p:nvSpPr>
        <p:spPr>
          <a:xfrm>
            <a:off x="6213462" y="4235515"/>
            <a:ext cx="67251" cy="67219"/>
          </a:xfrm>
          <a:custGeom>
            <a:avLst/>
            <a:gdLst/>
            <a:ahLst/>
            <a:cxnLst/>
            <a:rect l="l" t="t" r="r" b="b"/>
            <a:pathLst>
              <a:path w="2138" h="2137" extrusionOk="0">
                <a:moveTo>
                  <a:pt x="1069" y="0"/>
                </a:moveTo>
                <a:cubicBezTo>
                  <a:pt x="465" y="0"/>
                  <a:pt x="1" y="488"/>
                  <a:pt x="1" y="1068"/>
                </a:cubicBezTo>
                <a:cubicBezTo>
                  <a:pt x="1" y="1672"/>
                  <a:pt x="465" y="2137"/>
                  <a:pt x="1069" y="2137"/>
                </a:cubicBezTo>
                <a:cubicBezTo>
                  <a:pt x="1673" y="2137"/>
                  <a:pt x="2137" y="1672"/>
                  <a:pt x="2137" y="1068"/>
                </a:cubicBezTo>
                <a:cubicBezTo>
                  <a:pt x="2137" y="488"/>
                  <a:pt x="1673" y="0"/>
                  <a:pt x="106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p30"/>
          <p:cNvSpPr/>
          <p:nvPr/>
        </p:nvSpPr>
        <p:spPr>
          <a:xfrm>
            <a:off x="6039610" y="4235515"/>
            <a:ext cx="67974" cy="67219"/>
          </a:xfrm>
          <a:custGeom>
            <a:avLst/>
            <a:gdLst/>
            <a:ahLst/>
            <a:cxnLst/>
            <a:rect l="l" t="t" r="r" b="b"/>
            <a:pathLst>
              <a:path w="2161" h="2137" extrusionOk="0">
                <a:moveTo>
                  <a:pt x="1092" y="0"/>
                </a:moveTo>
                <a:cubicBezTo>
                  <a:pt x="488" y="0"/>
                  <a:pt x="1" y="488"/>
                  <a:pt x="1" y="1068"/>
                </a:cubicBezTo>
                <a:cubicBezTo>
                  <a:pt x="1" y="1672"/>
                  <a:pt x="488" y="2137"/>
                  <a:pt x="1092" y="2137"/>
                </a:cubicBezTo>
                <a:cubicBezTo>
                  <a:pt x="1673" y="2137"/>
                  <a:pt x="2160" y="1672"/>
                  <a:pt x="2160" y="1068"/>
                </a:cubicBezTo>
                <a:cubicBezTo>
                  <a:pt x="2160" y="488"/>
                  <a:pt x="1673" y="0"/>
                  <a:pt x="109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" name="Google Shape;453;p30"/>
          <p:cNvSpPr/>
          <p:nvPr/>
        </p:nvSpPr>
        <p:spPr>
          <a:xfrm>
            <a:off x="6180592" y="4172668"/>
            <a:ext cx="132992" cy="21956"/>
          </a:xfrm>
          <a:custGeom>
            <a:avLst/>
            <a:gdLst/>
            <a:ahLst/>
            <a:cxnLst/>
            <a:rect l="l" t="t" r="r" b="b"/>
            <a:pathLst>
              <a:path w="4228" h="698" extrusionOk="0">
                <a:moveTo>
                  <a:pt x="349" y="1"/>
                </a:moveTo>
                <a:cubicBezTo>
                  <a:pt x="140" y="1"/>
                  <a:pt x="1" y="140"/>
                  <a:pt x="1" y="349"/>
                </a:cubicBezTo>
                <a:cubicBezTo>
                  <a:pt x="1" y="558"/>
                  <a:pt x="140" y="698"/>
                  <a:pt x="349" y="698"/>
                </a:cubicBezTo>
                <a:lnTo>
                  <a:pt x="3879" y="698"/>
                </a:lnTo>
                <a:cubicBezTo>
                  <a:pt x="4088" y="698"/>
                  <a:pt x="4228" y="558"/>
                  <a:pt x="4228" y="349"/>
                </a:cubicBezTo>
                <a:cubicBezTo>
                  <a:pt x="4228" y="140"/>
                  <a:pt x="4088" y="1"/>
                  <a:pt x="387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" name="Google Shape;454;p30"/>
          <p:cNvSpPr/>
          <p:nvPr/>
        </p:nvSpPr>
        <p:spPr>
          <a:xfrm>
            <a:off x="6006015" y="4172668"/>
            <a:ext cx="133715" cy="21956"/>
          </a:xfrm>
          <a:custGeom>
            <a:avLst/>
            <a:gdLst/>
            <a:ahLst/>
            <a:cxnLst/>
            <a:rect l="l" t="t" r="r" b="b"/>
            <a:pathLst>
              <a:path w="4251" h="698" extrusionOk="0">
                <a:moveTo>
                  <a:pt x="349" y="1"/>
                </a:moveTo>
                <a:cubicBezTo>
                  <a:pt x="140" y="1"/>
                  <a:pt x="0" y="140"/>
                  <a:pt x="0" y="349"/>
                </a:cubicBezTo>
                <a:cubicBezTo>
                  <a:pt x="0" y="558"/>
                  <a:pt x="186" y="698"/>
                  <a:pt x="349" y="698"/>
                </a:cubicBezTo>
                <a:lnTo>
                  <a:pt x="3902" y="698"/>
                </a:lnTo>
                <a:cubicBezTo>
                  <a:pt x="4088" y="698"/>
                  <a:pt x="4250" y="558"/>
                  <a:pt x="4250" y="349"/>
                </a:cubicBezTo>
                <a:cubicBezTo>
                  <a:pt x="4250" y="140"/>
                  <a:pt x="4088" y="1"/>
                  <a:pt x="390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" name="Google Shape;455;p30"/>
          <p:cNvSpPr/>
          <p:nvPr/>
        </p:nvSpPr>
        <p:spPr>
          <a:xfrm>
            <a:off x="6129477" y="4334127"/>
            <a:ext cx="51146" cy="21956"/>
          </a:xfrm>
          <a:custGeom>
            <a:avLst/>
            <a:gdLst/>
            <a:ahLst/>
            <a:cxnLst/>
            <a:rect l="l" t="t" r="r" b="b"/>
            <a:pathLst>
              <a:path w="1626" h="698" extrusionOk="0">
                <a:moveTo>
                  <a:pt x="348" y="0"/>
                </a:moveTo>
                <a:cubicBezTo>
                  <a:pt x="139" y="0"/>
                  <a:pt x="0" y="140"/>
                  <a:pt x="0" y="349"/>
                </a:cubicBezTo>
                <a:cubicBezTo>
                  <a:pt x="0" y="558"/>
                  <a:pt x="139" y="697"/>
                  <a:pt x="348" y="697"/>
                </a:cubicBezTo>
                <a:lnTo>
                  <a:pt x="1277" y="697"/>
                </a:lnTo>
                <a:cubicBezTo>
                  <a:pt x="1486" y="697"/>
                  <a:pt x="1626" y="558"/>
                  <a:pt x="1626" y="349"/>
                </a:cubicBezTo>
                <a:cubicBezTo>
                  <a:pt x="1626" y="140"/>
                  <a:pt x="1486" y="0"/>
                  <a:pt x="127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" name="Google Shape;456;p30"/>
          <p:cNvSpPr/>
          <p:nvPr/>
        </p:nvSpPr>
        <p:spPr>
          <a:xfrm>
            <a:off x="6670034" y="3898726"/>
            <a:ext cx="31" cy="208232"/>
          </a:xfrm>
          <a:custGeom>
            <a:avLst/>
            <a:gdLst/>
            <a:ahLst/>
            <a:cxnLst/>
            <a:rect l="l" t="t" r="r" b="b"/>
            <a:pathLst>
              <a:path w="1" h="6620" fill="none" extrusionOk="0">
                <a:moveTo>
                  <a:pt x="1" y="1"/>
                </a:moveTo>
                <a:lnTo>
                  <a:pt x="1" y="6620"/>
                </a:lnTo>
              </a:path>
            </a:pathLst>
          </a:custGeom>
          <a:noFill/>
          <a:ln w="11600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30"/>
          <p:cNvSpPr/>
          <p:nvPr/>
        </p:nvSpPr>
        <p:spPr>
          <a:xfrm>
            <a:off x="6614516" y="3898726"/>
            <a:ext cx="31" cy="276898"/>
          </a:xfrm>
          <a:custGeom>
            <a:avLst/>
            <a:gdLst/>
            <a:ahLst/>
            <a:cxnLst/>
            <a:rect l="l" t="t" r="r" b="b"/>
            <a:pathLst>
              <a:path w="1" h="8803" fill="none" extrusionOk="0">
                <a:moveTo>
                  <a:pt x="1" y="1"/>
                </a:moveTo>
                <a:lnTo>
                  <a:pt x="1" y="8803"/>
                </a:lnTo>
              </a:path>
            </a:pathLst>
          </a:custGeom>
          <a:noFill/>
          <a:ln w="11600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p30"/>
          <p:cNvSpPr/>
          <p:nvPr/>
        </p:nvSpPr>
        <p:spPr>
          <a:xfrm>
            <a:off x="6558274" y="3898726"/>
            <a:ext cx="31" cy="390860"/>
          </a:xfrm>
          <a:custGeom>
            <a:avLst/>
            <a:gdLst/>
            <a:ahLst/>
            <a:cxnLst/>
            <a:rect l="l" t="t" r="r" b="b"/>
            <a:pathLst>
              <a:path w="1" h="12426" fill="none" extrusionOk="0">
                <a:moveTo>
                  <a:pt x="1" y="1"/>
                </a:moveTo>
                <a:lnTo>
                  <a:pt x="1" y="12426"/>
                </a:lnTo>
              </a:path>
            </a:pathLst>
          </a:custGeom>
          <a:noFill/>
          <a:ln w="11600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" name="Google Shape;459;p30"/>
          <p:cNvSpPr/>
          <p:nvPr/>
        </p:nvSpPr>
        <p:spPr>
          <a:xfrm>
            <a:off x="6502755" y="3898726"/>
            <a:ext cx="31" cy="208232"/>
          </a:xfrm>
          <a:custGeom>
            <a:avLst/>
            <a:gdLst/>
            <a:ahLst/>
            <a:cxnLst/>
            <a:rect l="l" t="t" r="r" b="b"/>
            <a:pathLst>
              <a:path w="1" h="6620" fill="none" extrusionOk="0">
                <a:moveTo>
                  <a:pt x="1" y="1"/>
                </a:moveTo>
                <a:lnTo>
                  <a:pt x="1" y="6620"/>
                </a:lnTo>
              </a:path>
            </a:pathLst>
          </a:custGeom>
          <a:noFill/>
          <a:ln w="11600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30"/>
          <p:cNvSpPr/>
          <p:nvPr/>
        </p:nvSpPr>
        <p:spPr>
          <a:xfrm>
            <a:off x="6750402" y="4308554"/>
            <a:ext cx="146863" cy="192882"/>
          </a:xfrm>
          <a:custGeom>
            <a:avLst/>
            <a:gdLst/>
            <a:ahLst/>
            <a:cxnLst/>
            <a:rect l="l" t="t" r="r" b="b"/>
            <a:pathLst>
              <a:path w="4669" h="6132" extrusionOk="0">
                <a:moveTo>
                  <a:pt x="3136" y="24"/>
                </a:moveTo>
                <a:cubicBezTo>
                  <a:pt x="2532" y="140"/>
                  <a:pt x="2323" y="1649"/>
                  <a:pt x="1673" y="3205"/>
                </a:cubicBezTo>
                <a:cubicBezTo>
                  <a:pt x="1278" y="4088"/>
                  <a:pt x="720" y="4947"/>
                  <a:pt x="117" y="5714"/>
                </a:cubicBezTo>
                <a:cubicBezTo>
                  <a:pt x="0" y="5830"/>
                  <a:pt x="47" y="6016"/>
                  <a:pt x="163" y="6108"/>
                </a:cubicBezTo>
                <a:cubicBezTo>
                  <a:pt x="233" y="6132"/>
                  <a:pt x="326" y="6132"/>
                  <a:pt x="372" y="6108"/>
                </a:cubicBezTo>
                <a:cubicBezTo>
                  <a:pt x="860" y="5853"/>
                  <a:pt x="1301" y="5574"/>
                  <a:pt x="1673" y="5226"/>
                </a:cubicBezTo>
                <a:cubicBezTo>
                  <a:pt x="3368" y="3693"/>
                  <a:pt x="4668" y="628"/>
                  <a:pt x="3693" y="117"/>
                </a:cubicBezTo>
                <a:cubicBezTo>
                  <a:pt x="3577" y="1"/>
                  <a:pt x="3391" y="1"/>
                  <a:pt x="3136" y="24"/>
                </a:cubicBezTo>
                <a:close/>
              </a:path>
            </a:pathLst>
          </a:custGeom>
          <a:solidFill>
            <a:srgbClr val="C1C1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" name="Google Shape;461;p30"/>
          <p:cNvSpPr/>
          <p:nvPr/>
        </p:nvSpPr>
        <p:spPr>
          <a:xfrm>
            <a:off x="6771571" y="3996614"/>
            <a:ext cx="67974" cy="92100"/>
          </a:xfrm>
          <a:custGeom>
            <a:avLst/>
            <a:gdLst/>
            <a:ahLst/>
            <a:cxnLst/>
            <a:rect l="l" t="t" r="r" b="b"/>
            <a:pathLst>
              <a:path w="2161" h="2928" extrusionOk="0">
                <a:moveTo>
                  <a:pt x="233" y="373"/>
                </a:moveTo>
                <a:cubicBezTo>
                  <a:pt x="396" y="117"/>
                  <a:pt x="628" y="1"/>
                  <a:pt x="860" y="1"/>
                </a:cubicBezTo>
                <a:cubicBezTo>
                  <a:pt x="953" y="1"/>
                  <a:pt x="1046" y="1"/>
                  <a:pt x="1092" y="24"/>
                </a:cubicBezTo>
                <a:cubicBezTo>
                  <a:pt x="1673" y="233"/>
                  <a:pt x="2161" y="1092"/>
                  <a:pt x="2138" y="1929"/>
                </a:cubicBezTo>
                <a:cubicBezTo>
                  <a:pt x="2138" y="2207"/>
                  <a:pt x="2045" y="2463"/>
                  <a:pt x="1975" y="2695"/>
                </a:cubicBezTo>
                <a:cubicBezTo>
                  <a:pt x="1882" y="2834"/>
                  <a:pt x="1743" y="2927"/>
                  <a:pt x="1580" y="2927"/>
                </a:cubicBezTo>
                <a:lnTo>
                  <a:pt x="1557" y="2927"/>
                </a:lnTo>
                <a:cubicBezTo>
                  <a:pt x="1418" y="2927"/>
                  <a:pt x="1325" y="2811"/>
                  <a:pt x="1301" y="2695"/>
                </a:cubicBezTo>
                <a:cubicBezTo>
                  <a:pt x="1232" y="2347"/>
                  <a:pt x="1116" y="2021"/>
                  <a:pt x="930" y="1743"/>
                </a:cubicBezTo>
                <a:cubicBezTo>
                  <a:pt x="814" y="1580"/>
                  <a:pt x="698" y="1441"/>
                  <a:pt x="535" y="1301"/>
                </a:cubicBezTo>
                <a:cubicBezTo>
                  <a:pt x="280" y="1000"/>
                  <a:pt x="1" y="698"/>
                  <a:pt x="233" y="373"/>
                </a:cubicBezTo>
                <a:close/>
              </a:path>
            </a:pathLst>
          </a:custGeom>
          <a:solidFill>
            <a:srgbClr val="C1C1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" name="Google Shape;462;p30"/>
          <p:cNvSpPr/>
          <p:nvPr/>
        </p:nvSpPr>
        <p:spPr>
          <a:xfrm>
            <a:off x="6735052" y="4026591"/>
            <a:ext cx="48252" cy="62124"/>
          </a:xfrm>
          <a:custGeom>
            <a:avLst/>
            <a:gdLst/>
            <a:ahLst/>
            <a:cxnLst/>
            <a:rect l="l" t="t" r="r" b="b"/>
            <a:pathLst>
              <a:path w="1534" h="1975" extrusionOk="0">
                <a:moveTo>
                  <a:pt x="163" y="256"/>
                </a:moveTo>
                <a:cubicBezTo>
                  <a:pt x="256" y="93"/>
                  <a:pt x="419" y="0"/>
                  <a:pt x="628" y="0"/>
                </a:cubicBezTo>
                <a:cubicBezTo>
                  <a:pt x="697" y="0"/>
                  <a:pt x="744" y="0"/>
                  <a:pt x="814" y="23"/>
                </a:cubicBezTo>
                <a:cubicBezTo>
                  <a:pt x="1185" y="163"/>
                  <a:pt x="1534" y="743"/>
                  <a:pt x="1510" y="1277"/>
                </a:cubicBezTo>
                <a:cubicBezTo>
                  <a:pt x="1510" y="1440"/>
                  <a:pt x="1464" y="1626"/>
                  <a:pt x="1417" y="1765"/>
                </a:cubicBezTo>
                <a:cubicBezTo>
                  <a:pt x="1348" y="1881"/>
                  <a:pt x="1232" y="1974"/>
                  <a:pt x="1092" y="1974"/>
                </a:cubicBezTo>
                <a:lnTo>
                  <a:pt x="1069" y="1974"/>
                </a:lnTo>
                <a:cubicBezTo>
                  <a:pt x="953" y="1974"/>
                  <a:pt x="837" y="1881"/>
                  <a:pt x="814" y="1742"/>
                </a:cubicBezTo>
                <a:cubicBezTo>
                  <a:pt x="767" y="1533"/>
                  <a:pt x="721" y="1370"/>
                  <a:pt x="605" y="1185"/>
                </a:cubicBezTo>
                <a:cubicBezTo>
                  <a:pt x="512" y="1092"/>
                  <a:pt x="465" y="1022"/>
                  <a:pt x="372" y="929"/>
                </a:cubicBezTo>
                <a:cubicBezTo>
                  <a:pt x="233" y="743"/>
                  <a:pt x="1" y="511"/>
                  <a:pt x="163" y="256"/>
                </a:cubicBezTo>
                <a:close/>
              </a:path>
            </a:pathLst>
          </a:custGeom>
          <a:solidFill>
            <a:srgbClr val="C1C1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4" name="Google Shape;464;p30"/>
          <p:cNvGrpSpPr/>
          <p:nvPr/>
        </p:nvGrpSpPr>
        <p:grpSpPr>
          <a:xfrm>
            <a:off x="3989063" y="3801932"/>
            <a:ext cx="1105297" cy="1205388"/>
            <a:chOff x="3989063" y="3801932"/>
            <a:chExt cx="1105297" cy="1205388"/>
          </a:xfrm>
        </p:grpSpPr>
        <p:sp>
          <p:nvSpPr>
            <p:cNvPr id="465" name="Google Shape;465;p30"/>
            <p:cNvSpPr/>
            <p:nvPr/>
          </p:nvSpPr>
          <p:spPr>
            <a:xfrm>
              <a:off x="4126396" y="4851681"/>
              <a:ext cx="859854" cy="155639"/>
            </a:xfrm>
            <a:custGeom>
              <a:avLst/>
              <a:gdLst/>
              <a:ahLst/>
              <a:cxnLst/>
              <a:rect l="l" t="t" r="r" b="b"/>
              <a:pathLst>
                <a:path w="27336" h="4948" extrusionOk="0">
                  <a:moveTo>
                    <a:pt x="1" y="2462"/>
                  </a:moveTo>
                  <a:cubicBezTo>
                    <a:pt x="1" y="1092"/>
                    <a:pt x="6109" y="1"/>
                    <a:pt x="13656" y="1"/>
                  </a:cubicBezTo>
                  <a:lnTo>
                    <a:pt x="13656" y="1"/>
                  </a:lnTo>
                  <a:cubicBezTo>
                    <a:pt x="21204" y="1"/>
                    <a:pt x="27335" y="1092"/>
                    <a:pt x="27335" y="2462"/>
                  </a:cubicBezTo>
                  <a:lnTo>
                    <a:pt x="27335" y="2462"/>
                  </a:lnTo>
                  <a:cubicBezTo>
                    <a:pt x="27335" y="3833"/>
                    <a:pt x="21204" y="4924"/>
                    <a:pt x="13656" y="4924"/>
                  </a:cubicBezTo>
                  <a:lnTo>
                    <a:pt x="13656" y="4924"/>
                  </a:lnTo>
                  <a:cubicBezTo>
                    <a:pt x="6109" y="4947"/>
                    <a:pt x="1" y="3856"/>
                    <a:pt x="1" y="2462"/>
                  </a:cubicBezTo>
                  <a:close/>
                </a:path>
              </a:pathLst>
            </a:custGeom>
            <a:solidFill>
              <a:srgbClr val="191919">
                <a:alpha val="1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30"/>
            <p:cNvSpPr/>
            <p:nvPr/>
          </p:nvSpPr>
          <p:spPr>
            <a:xfrm>
              <a:off x="4627540" y="4685850"/>
              <a:ext cx="309014" cy="252049"/>
            </a:xfrm>
            <a:custGeom>
              <a:avLst/>
              <a:gdLst/>
              <a:ahLst/>
              <a:cxnLst/>
              <a:rect l="l" t="t" r="r" b="b"/>
              <a:pathLst>
                <a:path w="9824" h="8013" extrusionOk="0">
                  <a:moveTo>
                    <a:pt x="5806" y="1"/>
                  </a:moveTo>
                  <a:cubicBezTo>
                    <a:pt x="3112" y="1"/>
                    <a:pt x="0" y="465"/>
                    <a:pt x="23" y="1255"/>
                  </a:cubicBezTo>
                  <a:cubicBezTo>
                    <a:pt x="47" y="2346"/>
                    <a:pt x="116" y="5644"/>
                    <a:pt x="116" y="5644"/>
                  </a:cubicBezTo>
                  <a:cubicBezTo>
                    <a:pt x="163" y="6968"/>
                    <a:pt x="1278" y="8013"/>
                    <a:pt x="2578" y="8013"/>
                  </a:cubicBezTo>
                  <a:lnTo>
                    <a:pt x="2694" y="8013"/>
                  </a:lnTo>
                  <a:lnTo>
                    <a:pt x="7409" y="7850"/>
                  </a:lnTo>
                  <a:cubicBezTo>
                    <a:pt x="8756" y="7781"/>
                    <a:pt x="9824" y="6620"/>
                    <a:pt x="9778" y="5273"/>
                  </a:cubicBezTo>
                  <a:cubicBezTo>
                    <a:pt x="9778" y="5273"/>
                    <a:pt x="9731" y="1975"/>
                    <a:pt x="9685" y="883"/>
                  </a:cubicBezTo>
                  <a:cubicBezTo>
                    <a:pt x="9661" y="279"/>
                    <a:pt x="7827" y="1"/>
                    <a:pt x="580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30"/>
            <p:cNvSpPr/>
            <p:nvPr/>
          </p:nvSpPr>
          <p:spPr>
            <a:xfrm>
              <a:off x="4620242" y="4678552"/>
              <a:ext cx="324364" cy="265921"/>
            </a:xfrm>
            <a:custGeom>
              <a:avLst/>
              <a:gdLst/>
              <a:ahLst/>
              <a:cxnLst/>
              <a:rect l="l" t="t" r="r" b="b"/>
              <a:pathLst>
                <a:path w="10312" h="8454" extrusionOk="0">
                  <a:moveTo>
                    <a:pt x="6131" y="511"/>
                  </a:moveTo>
                  <a:cubicBezTo>
                    <a:pt x="8593" y="511"/>
                    <a:pt x="9661" y="906"/>
                    <a:pt x="9661" y="1138"/>
                  </a:cubicBezTo>
                  <a:cubicBezTo>
                    <a:pt x="9684" y="2207"/>
                    <a:pt x="9754" y="5505"/>
                    <a:pt x="9754" y="5528"/>
                  </a:cubicBezTo>
                  <a:cubicBezTo>
                    <a:pt x="9801" y="6782"/>
                    <a:pt x="8825" y="7781"/>
                    <a:pt x="7594" y="7850"/>
                  </a:cubicBezTo>
                  <a:lnTo>
                    <a:pt x="2880" y="8013"/>
                  </a:lnTo>
                  <a:lnTo>
                    <a:pt x="2787" y="8013"/>
                  </a:lnTo>
                  <a:cubicBezTo>
                    <a:pt x="1602" y="8013"/>
                    <a:pt x="604" y="7061"/>
                    <a:pt x="557" y="5876"/>
                  </a:cubicBezTo>
                  <a:cubicBezTo>
                    <a:pt x="557" y="5853"/>
                    <a:pt x="488" y="2555"/>
                    <a:pt x="464" y="1487"/>
                  </a:cubicBezTo>
                  <a:cubicBezTo>
                    <a:pt x="464" y="1138"/>
                    <a:pt x="2299" y="628"/>
                    <a:pt x="5318" y="511"/>
                  </a:cubicBezTo>
                  <a:close/>
                  <a:moveTo>
                    <a:pt x="6131" y="0"/>
                  </a:moveTo>
                  <a:lnTo>
                    <a:pt x="5318" y="0"/>
                  </a:lnTo>
                  <a:cubicBezTo>
                    <a:pt x="4413" y="47"/>
                    <a:pt x="0" y="233"/>
                    <a:pt x="23" y="1464"/>
                  </a:cubicBezTo>
                  <a:cubicBezTo>
                    <a:pt x="46" y="2532"/>
                    <a:pt x="116" y="5806"/>
                    <a:pt x="116" y="5876"/>
                  </a:cubicBezTo>
                  <a:cubicBezTo>
                    <a:pt x="163" y="7316"/>
                    <a:pt x="1370" y="8454"/>
                    <a:pt x="2810" y="8454"/>
                  </a:cubicBezTo>
                  <a:lnTo>
                    <a:pt x="2926" y="8454"/>
                  </a:lnTo>
                  <a:lnTo>
                    <a:pt x="7641" y="8245"/>
                  </a:lnTo>
                  <a:cubicBezTo>
                    <a:pt x="9104" y="8199"/>
                    <a:pt x="10311" y="6944"/>
                    <a:pt x="10242" y="5458"/>
                  </a:cubicBezTo>
                  <a:cubicBezTo>
                    <a:pt x="10242" y="5435"/>
                    <a:pt x="10195" y="2160"/>
                    <a:pt x="10149" y="1069"/>
                  </a:cubicBezTo>
                  <a:cubicBezTo>
                    <a:pt x="10102" y="186"/>
                    <a:pt x="7710" y="0"/>
                    <a:pt x="6131" y="0"/>
                  </a:cubicBezTo>
                  <a:close/>
                </a:path>
              </a:pathLst>
            </a:custGeom>
            <a:solidFill>
              <a:srgbClr val="0344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30"/>
            <p:cNvSpPr/>
            <p:nvPr/>
          </p:nvSpPr>
          <p:spPr>
            <a:xfrm>
              <a:off x="4190690" y="4687328"/>
              <a:ext cx="309045" cy="246922"/>
            </a:xfrm>
            <a:custGeom>
              <a:avLst/>
              <a:gdLst/>
              <a:ahLst/>
              <a:cxnLst/>
              <a:rect l="l" t="t" r="r" b="b"/>
              <a:pathLst>
                <a:path w="9825" h="7850" extrusionOk="0">
                  <a:moveTo>
                    <a:pt x="4854" y="0"/>
                  </a:moveTo>
                  <a:cubicBezTo>
                    <a:pt x="2485" y="0"/>
                    <a:pt x="116" y="302"/>
                    <a:pt x="93" y="999"/>
                  </a:cubicBezTo>
                  <a:cubicBezTo>
                    <a:pt x="93" y="2114"/>
                    <a:pt x="0" y="5388"/>
                    <a:pt x="0" y="5388"/>
                  </a:cubicBezTo>
                  <a:cubicBezTo>
                    <a:pt x="0" y="6758"/>
                    <a:pt x="1092" y="7850"/>
                    <a:pt x="2485" y="7850"/>
                  </a:cubicBezTo>
                  <a:lnTo>
                    <a:pt x="7200" y="7850"/>
                  </a:lnTo>
                  <a:lnTo>
                    <a:pt x="7246" y="7850"/>
                  </a:lnTo>
                  <a:cubicBezTo>
                    <a:pt x="8593" y="7850"/>
                    <a:pt x="9708" y="6758"/>
                    <a:pt x="9708" y="5388"/>
                  </a:cubicBezTo>
                  <a:cubicBezTo>
                    <a:pt x="9708" y="5388"/>
                    <a:pt x="9801" y="2090"/>
                    <a:pt x="9824" y="999"/>
                  </a:cubicBezTo>
                  <a:cubicBezTo>
                    <a:pt x="9754" y="349"/>
                    <a:pt x="7293" y="0"/>
                    <a:pt x="4854" y="0"/>
                  </a:cubicBezTo>
                  <a:close/>
                </a:path>
              </a:pathLst>
            </a:custGeom>
            <a:solidFill>
              <a:srgbClr val="04797C"/>
            </a:solidFill>
            <a:ln w="9525" cap="flat" cmpd="sng">
              <a:solidFill>
                <a:srgbClr val="03444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30"/>
            <p:cNvSpPr/>
            <p:nvPr/>
          </p:nvSpPr>
          <p:spPr>
            <a:xfrm>
              <a:off x="4182638" y="4679999"/>
              <a:ext cx="322194" cy="261580"/>
            </a:xfrm>
            <a:custGeom>
              <a:avLst/>
              <a:gdLst/>
              <a:ahLst/>
              <a:cxnLst/>
              <a:rect l="l" t="t" r="r" b="b"/>
              <a:pathLst>
                <a:path w="10243" h="8316" extrusionOk="0">
                  <a:moveTo>
                    <a:pt x="5110" y="465"/>
                  </a:moveTo>
                  <a:cubicBezTo>
                    <a:pt x="6991" y="465"/>
                    <a:pt x="8896" y="651"/>
                    <a:pt x="9592" y="1092"/>
                  </a:cubicBezTo>
                  <a:cubicBezTo>
                    <a:pt x="9732" y="1185"/>
                    <a:pt x="9755" y="1232"/>
                    <a:pt x="9755" y="1278"/>
                  </a:cubicBezTo>
                  <a:cubicBezTo>
                    <a:pt x="9755" y="2347"/>
                    <a:pt x="9639" y="5621"/>
                    <a:pt x="9639" y="5691"/>
                  </a:cubicBezTo>
                  <a:cubicBezTo>
                    <a:pt x="9639" y="6922"/>
                    <a:pt x="8617" y="7920"/>
                    <a:pt x="7409" y="7920"/>
                  </a:cubicBezTo>
                  <a:lnTo>
                    <a:pt x="7409" y="7920"/>
                  </a:lnTo>
                  <a:lnTo>
                    <a:pt x="2672" y="7920"/>
                  </a:lnTo>
                  <a:cubicBezTo>
                    <a:pt x="1418" y="7920"/>
                    <a:pt x="442" y="6898"/>
                    <a:pt x="442" y="5691"/>
                  </a:cubicBezTo>
                  <a:cubicBezTo>
                    <a:pt x="442" y="5644"/>
                    <a:pt x="535" y="2370"/>
                    <a:pt x="558" y="1301"/>
                  </a:cubicBezTo>
                  <a:cubicBezTo>
                    <a:pt x="558" y="1278"/>
                    <a:pt x="605" y="1185"/>
                    <a:pt x="767" y="1092"/>
                  </a:cubicBezTo>
                  <a:cubicBezTo>
                    <a:pt x="1510" y="628"/>
                    <a:pt x="3322" y="465"/>
                    <a:pt x="5110" y="465"/>
                  </a:cubicBezTo>
                  <a:close/>
                  <a:moveTo>
                    <a:pt x="5087" y="1"/>
                  </a:moveTo>
                  <a:cubicBezTo>
                    <a:pt x="3206" y="1"/>
                    <a:pt x="1301" y="187"/>
                    <a:pt x="558" y="628"/>
                  </a:cubicBezTo>
                  <a:cubicBezTo>
                    <a:pt x="256" y="767"/>
                    <a:pt x="117" y="1000"/>
                    <a:pt x="117" y="1232"/>
                  </a:cubicBezTo>
                  <a:cubicBezTo>
                    <a:pt x="94" y="2323"/>
                    <a:pt x="1" y="5598"/>
                    <a:pt x="1" y="5621"/>
                  </a:cubicBezTo>
                  <a:cubicBezTo>
                    <a:pt x="1" y="7107"/>
                    <a:pt x="1185" y="8315"/>
                    <a:pt x="2695" y="8315"/>
                  </a:cubicBezTo>
                  <a:lnTo>
                    <a:pt x="7433" y="8315"/>
                  </a:lnTo>
                  <a:lnTo>
                    <a:pt x="7433" y="8315"/>
                  </a:lnTo>
                  <a:cubicBezTo>
                    <a:pt x="8919" y="8315"/>
                    <a:pt x="10127" y="7131"/>
                    <a:pt x="10127" y="5621"/>
                  </a:cubicBezTo>
                  <a:cubicBezTo>
                    <a:pt x="10127" y="5598"/>
                    <a:pt x="10219" y="2323"/>
                    <a:pt x="10243" y="1232"/>
                  </a:cubicBezTo>
                  <a:cubicBezTo>
                    <a:pt x="10243" y="1000"/>
                    <a:pt x="10103" y="814"/>
                    <a:pt x="9848" y="651"/>
                  </a:cubicBezTo>
                  <a:cubicBezTo>
                    <a:pt x="9081" y="233"/>
                    <a:pt x="7084" y="1"/>
                    <a:pt x="5087" y="1"/>
                  </a:cubicBezTo>
                  <a:close/>
                </a:path>
              </a:pathLst>
            </a:custGeom>
            <a:solidFill>
              <a:srgbClr val="0344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30"/>
            <p:cNvSpPr/>
            <p:nvPr/>
          </p:nvSpPr>
          <p:spPr>
            <a:xfrm>
              <a:off x="4037283" y="3809230"/>
              <a:ext cx="1050503" cy="1049779"/>
            </a:xfrm>
            <a:custGeom>
              <a:avLst/>
              <a:gdLst/>
              <a:ahLst/>
              <a:cxnLst/>
              <a:rect l="l" t="t" r="r" b="b"/>
              <a:pathLst>
                <a:path w="33397" h="33374" extrusionOk="0">
                  <a:moveTo>
                    <a:pt x="16698" y="1"/>
                  </a:moveTo>
                  <a:cubicBezTo>
                    <a:pt x="7478" y="1"/>
                    <a:pt x="0" y="7479"/>
                    <a:pt x="0" y="16699"/>
                  </a:cubicBezTo>
                  <a:cubicBezTo>
                    <a:pt x="0" y="25896"/>
                    <a:pt x="7478" y="33374"/>
                    <a:pt x="16698" y="33374"/>
                  </a:cubicBezTo>
                  <a:cubicBezTo>
                    <a:pt x="25895" y="33374"/>
                    <a:pt x="33396" y="25896"/>
                    <a:pt x="33396" y="16699"/>
                  </a:cubicBezTo>
                  <a:cubicBezTo>
                    <a:pt x="33396" y="7479"/>
                    <a:pt x="25895" y="1"/>
                    <a:pt x="1669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30"/>
            <p:cNvSpPr/>
            <p:nvPr/>
          </p:nvSpPr>
          <p:spPr>
            <a:xfrm>
              <a:off x="4037283" y="3909320"/>
              <a:ext cx="350660" cy="856205"/>
            </a:xfrm>
            <a:custGeom>
              <a:avLst/>
              <a:gdLst/>
              <a:ahLst/>
              <a:cxnLst/>
              <a:rect l="l" t="t" r="r" b="b"/>
              <a:pathLst>
                <a:path w="11148" h="27220" extrusionOk="0">
                  <a:moveTo>
                    <a:pt x="6921" y="1"/>
                  </a:moveTo>
                  <a:cubicBezTo>
                    <a:pt x="2741" y="3020"/>
                    <a:pt x="0" y="7943"/>
                    <a:pt x="0" y="13517"/>
                  </a:cubicBezTo>
                  <a:cubicBezTo>
                    <a:pt x="0" y="19207"/>
                    <a:pt x="2857" y="24200"/>
                    <a:pt x="7177" y="27219"/>
                  </a:cubicBezTo>
                  <a:cubicBezTo>
                    <a:pt x="9685" y="23712"/>
                    <a:pt x="11148" y="18742"/>
                    <a:pt x="11148" y="13471"/>
                  </a:cubicBezTo>
                  <a:cubicBezTo>
                    <a:pt x="11148" y="8129"/>
                    <a:pt x="9569" y="3391"/>
                    <a:pt x="6921" y="1"/>
                  </a:cubicBezTo>
                  <a:close/>
                </a:path>
              </a:pathLst>
            </a:custGeom>
            <a:solidFill>
              <a:srgbClr val="FFFFFF"/>
            </a:solidFill>
            <a:ln w="11600" cap="flat" cmpd="sng">
              <a:solidFill>
                <a:srgbClr val="BCBCBC"/>
              </a:solidFill>
              <a:prstDash val="solid"/>
              <a:miter lim="232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30"/>
            <p:cNvSpPr/>
            <p:nvPr/>
          </p:nvSpPr>
          <p:spPr>
            <a:xfrm>
              <a:off x="4735651" y="3907873"/>
              <a:ext cx="351415" cy="856897"/>
            </a:xfrm>
            <a:custGeom>
              <a:avLst/>
              <a:gdLst/>
              <a:ahLst/>
              <a:cxnLst/>
              <a:rect l="l" t="t" r="r" b="b"/>
              <a:pathLst>
                <a:path w="11172" h="27242" extrusionOk="0">
                  <a:moveTo>
                    <a:pt x="4250" y="0"/>
                  </a:moveTo>
                  <a:cubicBezTo>
                    <a:pt x="1580" y="3414"/>
                    <a:pt x="0" y="8129"/>
                    <a:pt x="0" y="13470"/>
                  </a:cubicBezTo>
                  <a:cubicBezTo>
                    <a:pt x="0" y="18765"/>
                    <a:pt x="1487" y="23712"/>
                    <a:pt x="3995" y="27242"/>
                  </a:cubicBezTo>
                  <a:cubicBezTo>
                    <a:pt x="8315" y="24246"/>
                    <a:pt x="11171" y="19230"/>
                    <a:pt x="11171" y="13540"/>
                  </a:cubicBezTo>
                  <a:cubicBezTo>
                    <a:pt x="11171" y="7966"/>
                    <a:pt x="8431" y="3066"/>
                    <a:pt x="4250" y="0"/>
                  </a:cubicBezTo>
                  <a:close/>
                </a:path>
              </a:pathLst>
            </a:custGeom>
            <a:solidFill>
              <a:srgbClr val="FFFFFF"/>
            </a:solidFill>
            <a:ln w="11600" cap="flat" cmpd="sng">
              <a:solidFill>
                <a:srgbClr val="BCBCBC"/>
              </a:solidFill>
              <a:prstDash val="solid"/>
              <a:miter lim="232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0"/>
            <p:cNvSpPr/>
            <p:nvPr/>
          </p:nvSpPr>
          <p:spPr>
            <a:xfrm>
              <a:off x="4552299" y="3804858"/>
              <a:ext cx="14627" cy="1046854"/>
            </a:xfrm>
            <a:custGeom>
              <a:avLst/>
              <a:gdLst/>
              <a:ahLst/>
              <a:cxnLst/>
              <a:rect l="l" t="t" r="r" b="b"/>
              <a:pathLst>
                <a:path w="465" h="33281" extrusionOk="0">
                  <a:moveTo>
                    <a:pt x="0" y="1"/>
                  </a:moveTo>
                  <a:lnTo>
                    <a:pt x="0" y="33281"/>
                  </a:lnTo>
                  <a:lnTo>
                    <a:pt x="465" y="33281"/>
                  </a:lnTo>
                  <a:lnTo>
                    <a:pt x="465" y="1"/>
                  </a:lnTo>
                  <a:close/>
                </a:path>
              </a:pathLst>
            </a:custGeom>
            <a:solidFill>
              <a:srgbClr val="0344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0"/>
            <p:cNvSpPr/>
            <p:nvPr/>
          </p:nvSpPr>
          <p:spPr>
            <a:xfrm>
              <a:off x="4882484" y="3983837"/>
              <a:ext cx="81846" cy="113993"/>
            </a:xfrm>
            <a:custGeom>
              <a:avLst/>
              <a:gdLst/>
              <a:ahLst/>
              <a:cxnLst/>
              <a:rect l="l" t="t" r="r" b="b"/>
              <a:pathLst>
                <a:path w="2602" h="3624" extrusionOk="0">
                  <a:moveTo>
                    <a:pt x="651" y="0"/>
                  </a:moveTo>
                  <a:cubicBezTo>
                    <a:pt x="465" y="0"/>
                    <a:pt x="279" y="117"/>
                    <a:pt x="140" y="372"/>
                  </a:cubicBezTo>
                  <a:cubicBezTo>
                    <a:pt x="0" y="767"/>
                    <a:pt x="744" y="1255"/>
                    <a:pt x="1394" y="1998"/>
                  </a:cubicBezTo>
                  <a:cubicBezTo>
                    <a:pt x="1742" y="2462"/>
                    <a:pt x="2021" y="2996"/>
                    <a:pt x="2230" y="3554"/>
                  </a:cubicBezTo>
                  <a:cubicBezTo>
                    <a:pt x="2253" y="3600"/>
                    <a:pt x="2276" y="3623"/>
                    <a:pt x="2346" y="3623"/>
                  </a:cubicBezTo>
                  <a:cubicBezTo>
                    <a:pt x="2439" y="3623"/>
                    <a:pt x="2509" y="3577"/>
                    <a:pt x="2555" y="3484"/>
                  </a:cubicBezTo>
                  <a:cubicBezTo>
                    <a:pt x="2601" y="3159"/>
                    <a:pt x="2601" y="2811"/>
                    <a:pt x="2555" y="2509"/>
                  </a:cubicBezTo>
                  <a:cubicBezTo>
                    <a:pt x="2346" y="1301"/>
                    <a:pt x="1347" y="0"/>
                    <a:pt x="651" y="0"/>
                  </a:cubicBez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0"/>
            <p:cNvSpPr/>
            <p:nvPr/>
          </p:nvSpPr>
          <p:spPr>
            <a:xfrm>
              <a:off x="4881005" y="4038631"/>
              <a:ext cx="54103" cy="72346"/>
            </a:xfrm>
            <a:custGeom>
              <a:avLst/>
              <a:gdLst/>
              <a:ahLst/>
              <a:cxnLst/>
              <a:rect l="l" t="t" r="r" b="b"/>
              <a:pathLst>
                <a:path w="1720" h="2300" extrusionOk="0">
                  <a:moveTo>
                    <a:pt x="582" y="0"/>
                  </a:moveTo>
                  <a:cubicBezTo>
                    <a:pt x="419" y="0"/>
                    <a:pt x="280" y="93"/>
                    <a:pt x="164" y="302"/>
                  </a:cubicBezTo>
                  <a:cubicBezTo>
                    <a:pt x="1" y="558"/>
                    <a:pt x="535" y="836"/>
                    <a:pt x="930" y="1278"/>
                  </a:cubicBezTo>
                  <a:cubicBezTo>
                    <a:pt x="1162" y="1580"/>
                    <a:pt x="1325" y="1881"/>
                    <a:pt x="1394" y="2230"/>
                  </a:cubicBezTo>
                  <a:cubicBezTo>
                    <a:pt x="1394" y="2276"/>
                    <a:pt x="1441" y="2299"/>
                    <a:pt x="1464" y="2299"/>
                  </a:cubicBezTo>
                  <a:cubicBezTo>
                    <a:pt x="1511" y="2299"/>
                    <a:pt x="1603" y="2230"/>
                    <a:pt x="1627" y="2183"/>
                  </a:cubicBezTo>
                  <a:cubicBezTo>
                    <a:pt x="1696" y="1974"/>
                    <a:pt x="1720" y="1742"/>
                    <a:pt x="1720" y="1533"/>
                  </a:cubicBezTo>
                  <a:cubicBezTo>
                    <a:pt x="1673" y="790"/>
                    <a:pt x="1092" y="0"/>
                    <a:pt x="582" y="0"/>
                  </a:cubicBez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30"/>
            <p:cNvSpPr/>
            <p:nvPr/>
          </p:nvSpPr>
          <p:spPr>
            <a:xfrm>
              <a:off x="4168042" y="3983837"/>
              <a:ext cx="82569" cy="113993"/>
            </a:xfrm>
            <a:custGeom>
              <a:avLst/>
              <a:gdLst/>
              <a:ahLst/>
              <a:cxnLst/>
              <a:rect l="l" t="t" r="r" b="b"/>
              <a:pathLst>
                <a:path w="2625" h="3624" extrusionOk="0">
                  <a:moveTo>
                    <a:pt x="70" y="2509"/>
                  </a:moveTo>
                  <a:cubicBezTo>
                    <a:pt x="0" y="2811"/>
                    <a:pt x="0" y="3159"/>
                    <a:pt x="70" y="3484"/>
                  </a:cubicBezTo>
                  <a:cubicBezTo>
                    <a:pt x="93" y="3577"/>
                    <a:pt x="186" y="3623"/>
                    <a:pt x="256" y="3623"/>
                  </a:cubicBezTo>
                  <a:cubicBezTo>
                    <a:pt x="326" y="3623"/>
                    <a:pt x="372" y="3600"/>
                    <a:pt x="372" y="3554"/>
                  </a:cubicBezTo>
                  <a:cubicBezTo>
                    <a:pt x="581" y="2996"/>
                    <a:pt x="836" y="2462"/>
                    <a:pt x="1208" y="1998"/>
                  </a:cubicBezTo>
                  <a:cubicBezTo>
                    <a:pt x="1835" y="1255"/>
                    <a:pt x="2625" y="744"/>
                    <a:pt x="2462" y="372"/>
                  </a:cubicBezTo>
                  <a:cubicBezTo>
                    <a:pt x="2346" y="117"/>
                    <a:pt x="2183" y="0"/>
                    <a:pt x="1951" y="0"/>
                  </a:cubicBezTo>
                  <a:cubicBezTo>
                    <a:pt x="1231" y="0"/>
                    <a:pt x="233" y="1301"/>
                    <a:pt x="70" y="2509"/>
                  </a:cubicBez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30"/>
            <p:cNvSpPr/>
            <p:nvPr/>
          </p:nvSpPr>
          <p:spPr>
            <a:xfrm>
              <a:off x="4197264" y="4038631"/>
              <a:ext cx="54071" cy="72346"/>
            </a:xfrm>
            <a:custGeom>
              <a:avLst/>
              <a:gdLst/>
              <a:ahLst/>
              <a:cxnLst/>
              <a:rect l="l" t="t" r="r" b="b"/>
              <a:pathLst>
                <a:path w="1719" h="2300" extrusionOk="0">
                  <a:moveTo>
                    <a:pt x="0" y="1533"/>
                  </a:moveTo>
                  <a:cubicBezTo>
                    <a:pt x="0" y="1765"/>
                    <a:pt x="0" y="1974"/>
                    <a:pt x="93" y="2183"/>
                  </a:cubicBezTo>
                  <a:cubicBezTo>
                    <a:pt x="116" y="2230"/>
                    <a:pt x="209" y="2299"/>
                    <a:pt x="256" y="2299"/>
                  </a:cubicBezTo>
                  <a:cubicBezTo>
                    <a:pt x="302" y="2299"/>
                    <a:pt x="325" y="2253"/>
                    <a:pt x="325" y="2230"/>
                  </a:cubicBezTo>
                  <a:cubicBezTo>
                    <a:pt x="418" y="1881"/>
                    <a:pt x="581" y="1580"/>
                    <a:pt x="790" y="1278"/>
                  </a:cubicBezTo>
                  <a:cubicBezTo>
                    <a:pt x="1162" y="813"/>
                    <a:pt x="1719" y="558"/>
                    <a:pt x="1580" y="302"/>
                  </a:cubicBezTo>
                  <a:cubicBezTo>
                    <a:pt x="1463" y="93"/>
                    <a:pt x="1278" y="0"/>
                    <a:pt x="1138" y="0"/>
                  </a:cubicBezTo>
                  <a:cubicBezTo>
                    <a:pt x="604" y="0"/>
                    <a:pt x="24" y="790"/>
                    <a:pt x="0" y="1533"/>
                  </a:cubicBez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30"/>
            <p:cNvSpPr/>
            <p:nvPr/>
          </p:nvSpPr>
          <p:spPr>
            <a:xfrm>
              <a:off x="4193616" y="3922468"/>
              <a:ext cx="746616" cy="770710"/>
            </a:xfrm>
            <a:custGeom>
              <a:avLst/>
              <a:gdLst/>
              <a:ahLst/>
              <a:cxnLst/>
              <a:rect l="l" t="t" r="r" b="b"/>
              <a:pathLst>
                <a:path w="23736" h="24502" extrusionOk="0">
                  <a:moveTo>
                    <a:pt x="23735" y="12263"/>
                  </a:moveTo>
                  <a:cubicBezTo>
                    <a:pt x="23735" y="19021"/>
                    <a:pt x="18440" y="24502"/>
                    <a:pt x="11868" y="24502"/>
                  </a:cubicBezTo>
                  <a:cubicBezTo>
                    <a:pt x="5319" y="24502"/>
                    <a:pt x="0" y="19021"/>
                    <a:pt x="0" y="12263"/>
                  </a:cubicBezTo>
                  <a:cubicBezTo>
                    <a:pt x="0" y="5482"/>
                    <a:pt x="5319" y="1"/>
                    <a:pt x="11868" y="1"/>
                  </a:cubicBezTo>
                  <a:cubicBezTo>
                    <a:pt x="18440" y="1"/>
                    <a:pt x="23735" y="5482"/>
                    <a:pt x="23735" y="12263"/>
                  </a:cubicBezTo>
                  <a:close/>
                </a:path>
              </a:pathLst>
            </a:custGeom>
            <a:solidFill>
              <a:srgbClr val="E2BFA1"/>
            </a:solidFill>
            <a:ln w="11025" cap="flat" cmpd="sng">
              <a:solidFill>
                <a:srgbClr val="034444"/>
              </a:solidFill>
              <a:prstDash val="solid"/>
              <a:miter lim="232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0"/>
            <p:cNvSpPr/>
            <p:nvPr/>
          </p:nvSpPr>
          <p:spPr>
            <a:xfrm>
              <a:off x="3989063" y="3801932"/>
              <a:ext cx="1105297" cy="1063651"/>
            </a:xfrm>
            <a:custGeom>
              <a:avLst/>
              <a:gdLst/>
              <a:ahLst/>
              <a:cxnLst/>
              <a:rect l="l" t="t" r="r" b="b"/>
              <a:pathLst>
                <a:path w="35139" h="33815" extrusionOk="0">
                  <a:moveTo>
                    <a:pt x="18231" y="465"/>
                  </a:moveTo>
                  <a:cubicBezTo>
                    <a:pt x="27312" y="465"/>
                    <a:pt x="34674" y="7827"/>
                    <a:pt x="34697" y="16931"/>
                  </a:cubicBezTo>
                  <a:cubicBezTo>
                    <a:pt x="34697" y="23573"/>
                    <a:pt x="30679" y="29588"/>
                    <a:pt x="24525" y="32119"/>
                  </a:cubicBezTo>
                  <a:cubicBezTo>
                    <a:pt x="22505" y="32956"/>
                    <a:pt x="20345" y="33350"/>
                    <a:pt x="18231" y="33350"/>
                  </a:cubicBezTo>
                  <a:cubicBezTo>
                    <a:pt x="13935" y="33350"/>
                    <a:pt x="9731" y="31678"/>
                    <a:pt x="6596" y="28543"/>
                  </a:cubicBezTo>
                  <a:cubicBezTo>
                    <a:pt x="1882" y="23829"/>
                    <a:pt x="465" y="16745"/>
                    <a:pt x="3020" y="10637"/>
                  </a:cubicBezTo>
                  <a:cubicBezTo>
                    <a:pt x="5574" y="4483"/>
                    <a:pt x="11566" y="465"/>
                    <a:pt x="18231" y="465"/>
                  </a:cubicBezTo>
                  <a:close/>
                  <a:moveTo>
                    <a:pt x="18231" y="1"/>
                  </a:moveTo>
                  <a:cubicBezTo>
                    <a:pt x="13819" y="1"/>
                    <a:pt x="9499" y="1719"/>
                    <a:pt x="6271" y="4971"/>
                  </a:cubicBezTo>
                  <a:cubicBezTo>
                    <a:pt x="1417" y="9801"/>
                    <a:pt x="1" y="17047"/>
                    <a:pt x="2625" y="23387"/>
                  </a:cubicBezTo>
                  <a:cubicBezTo>
                    <a:pt x="5226" y="29704"/>
                    <a:pt x="11380" y="33815"/>
                    <a:pt x="18231" y="33815"/>
                  </a:cubicBezTo>
                  <a:cubicBezTo>
                    <a:pt x="27544" y="33815"/>
                    <a:pt x="35138" y="26244"/>
                    <a:pt x="35138" y="16931"/>
                  </a:cubicBezTo>
                  <a:cubicBezTo>
                    <a:pt x="35138" y="10080"/>
                    <a:pt x="31004" y="3926"/>
                    <a:pt x="24688" y="1278"/>
                  </a:cubicBezTo>
                  <a:cubicBezTo>
                    <a:pt x="22621" y="419"/>
                    <a:pt x="20414" y="1"/>
                    <a:pt x="18231" y="1"/>
                  </a:cubicBezTo>
                  <a:close/>
                </a:path>
              </a:pathLst>
            </a:custGeom>
            <a:solidFill>
              <a:srgbClr val="0344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30"/>
            <p:cNvSpPr/>
            <p:nvPr/>
          </p:nvSpPr>
          <p:spPr>
            <a:xfrm>
              <a:off x="4541321" y="4686573"/>
              <a:ext cx="36582" cy="72378"/>
            </a:xfrm>
            <a:custGeom>
              <a:avLst/>
              <a:gdLst/>
              <a:ahLst/>
              <a:cxnLst/>
              <a:rect l="l" t="t" r="r" b="b"/>
              <a:pathLst>
                <a:path w="1163" h="2301" extrusionOk="0">
                  <a:moveTo>
                    <a:pt x="442" y="1"/>
                  </a:moveTo>
                  <a:cubicBezTo>
                    <a:pt x="349" y="1"/>
                    <a:pt x="280" y="94"/>
                    <a:pt x="280" y="187"/>
                  </a:cubicBezTo>
                  <a:lnTo>
                    <a:pt x="1" y="2138"/>
                  </a:lnTo>
                  <a:cubicBezTo>
                    <a:pt x="1" y="2207"/>
                    <a:pt x="94" y="2300"/>
                    <a:pt x="187" y="2300"/>
                  </a:cubicBezTo>
                  <a:lnTo>
                    <a:pt x="999" y="2300"/>
                  </a:lnTo>
                  <a:cubicBezTo>
                    <a:pt x="1092" y="2300"/>
                    <a:pt x="1162" y="2230"/>
                    <a:pt x="1162" y="2138"/>
                  </a:cubicBezTo>
                  <a:lnTo>
                    <a:pt x="907" y="187"/>
                  </a:lnTo>
                  <a:cubicBezTo>
                    <a:pt x="907" y="94"/>
                    <a:pt x="814" y="1"/>
                    <a:pt x="744" y="1"/>
                  </a:cubicBezTo>
                  <a:close/>
                </a:path>
              </a:pathLst>
            </a:custGeom>
            <a:solidFill>
              <a:srgbClr val="FFFFFF"/>
            </a:solidFill>
            <a:ln w="11600" cap="flat" cmpd="sng">
              <a:solidFill>
                <a:srgbClr val="BCBCBC"/>
              </a:solidFill>
              <a:prstDash val="solid"/>
              <a:miter lim="232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30"/>
            <p:cNvSpPr/>
            <p:nvPr/>
          </p:nvSpPr>
          <p:spPr>
            <a:xfrm>
              <a:off x="4224284" y="3942914"/>
              <a:ext cx="31" cy="208232"/>
            </a:xfrm>
            <a:custGeom>
              <a:avLst/>
              <a:gdLst/>
              <a:ahLst/>
              <a:cxnLst/>
              <a:rect l="l" t="t" r="r" b="b"/>
              <a:pathLst>
                <a:path w="1" h="6620" fill="none" extrusionOk="0">
                  <a:moveTo>
                    <a:pt x="1" y="1"/>
                  </a:moveTo>
                  <a:lnTo>
                    <a:pt x="1" y="6620"/>
                  </a:lnTo>
                </a:path>
              </a:pathLst>
            </a:custGeom>
            <a:noFill/>
            <a:ln w="116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30"/>
            <p:cNvSpPr/>
            <p:nvPr/>
          </p:nvSpPr>
          <p:spPr>
            <a:xfrm>
              <a:off x="4280526" y="3942914"/>
              <a:ext cx="31" cy="276898"/>
            </a:xfrm>
            <a:custGeom>
              <a:avLst/>
              <a:gdLst/>
              <a:ahLst/>
              <a:cxnLst/>
              <a:rect l="l" t="t" r="r" b="b"/>
              <a:pathLst>
                <a:path w="1" h="8803" fill="none" extrusionOk="0">
                  <a:moveTo>
                    <a:pt x="1" y="1"/>
                  </a:moveTo>
                  <a:lnTo>
                    <a:pt x="1" y="8803"/>
                  </a:lnTo>
                </a:path>
              </a:pathLst>
            </a:custGeom>
            <a:noFill/>
            <a:ln w="116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30"/>
            <p:cNvSpPr/>
            <p:nvPr/>
          </p:nvSpPr>
          <p:spPr>
            <a:xfrm>
              <a:off x="4336045" y="3942914"/>
              <a:ext cx="31" cy="390860"/>
            </a:xfrm>
            <a:custGeom>
              <a:avLst/>
              <a:gdLst/>
              <a:ahLst/>
              <a:cxnLst/>
              <a:rect l="l" t="t" r="r" b="b"/>
              <a:pathLst>
                <a:path w="1" h="12426" fill="none" extrusionOk="0">
                  <a:moveTo>
                    <a:pt x="1" y="1"/>
                  </a:moveTo>
                  <a:lnTo>
                    <a:pt x="1" y="12426"/>
                  </a:lnTo>
                </a:path>
              </a:pathLst>
            </a:custGeom>
            <a:noFill/>
            <a:ln w="116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30"/>
            <p:cNvSpPr/>
            <p:nvPr/>
          </p:nvSpPr>
          <p:spPr>
            <a:xfrm>
              <a:off x="4391563" y="3942914"/>
              <a:ext cx="31" cy="208232"/>
            </a:xfrm>
            <a:custGeom>
              <a:avLst/>
              <a:gdLst/>
              <a:ahLst/>
              <a:cxnLst/>
              <a:rect l="l" t="t" r="r" b="b"/>
              <a:pathLst>
                <a:path w="1" h="6620" fill="none" extrusionOk="0">
                  <a:moveTo>
                    <a:pt x="1" y="1"/>
                  </a:moveTo>
                  <a:lnTo>
                    <a:pt x="1" y="6620"/>
                  </a:lnTo>
                </a:path>
              </a:pathLst>
            </a:custGeom>
            <a:noFill/>
            <a:ln w="116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30"/>
            <p:cNvSpPr/>
            <p:nvPr/>
          </p:nvSpPr>
          <p:spPr>
            <a:xfrm>
              <a:off x="4444911" y="4279703"/>
              <a:ext cx="67219" cy="67219"/>
            </a:xfrm>
            <a:custGeom>
              <a:avLst/>
              <a:gdLst/>
              <a:ahLst/>
              <a:cxnLst/>
              <a:rect l="l" t="t" r="r" b="b"/>
              <a:pathLst>
                <a:path w="2137" h="2137" extrusionOk="0">
                  <a:moveTo>
                    <a:pt x="1069" y="0"/>
                  </a:moveTo>
                  <a:cubicBezTo>
                    <a:pt x="465" y="0"/>
                    <a:pt x="0" y="488"/>
                    <a:pt x="0" y="1068"/>
                  </a:cubicBezTo>
                  <a:cubicBezTo>
                    <a:pt x="0" y="1672"/>
                    <a:pt x="465" y="2137"/>
                    <a:pt x="1069" y="2137"/>
                  </a:cubicBezTo>
                  <a:cubicBezTo>
                    <a:pt x="1672" y="2137"/>
                    <a:pt x="2137" y="1672"/>
                    <a:pt x="2137" y="1068"/>
                  </a:cubicBezTo>
                  <a:cubicBezTo>
                    <a:pt x="2137" y="488"/>
                    <a:pt x="1672" y="0"/>
                    <a:pt x="10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30"/>
            <p:cNvSpPr/>
            <p:nvPr/>
          </p:nvSpPr>
          <p:spPr>
            <a:xfrm>
              <a:off x="4618040" y="4279703"/>
              <a:ext cx="67974" cy="67219"/>
            </a:xfrm>
            <a:custGeom>
              <a:avLst/>
              <a:gdLst/>
              <a:ahLst/>
              <a:cxnLst/>
              <a:rect l="l" t="t" r="r" b="b"/>
              <a:pathLst>
                <a:path w="2161" h="2137" extrusionOk="0">
                  <a:moveTo>
                    <a:pt x="1092" y="0"/>
                  </a:moveTo>
                  <a:cubicBezTo>
                    <a:pt x="488" y="0"/>
                    <a:pt x="0" y="488"/>
                    <a:pt x="0" y="1068"/>
                  </a:cubicBezTo>
                  <a:cubicBezTo>
                    <a:pt x="0" y="1672"/>
                    <a:pt x="488" y="2137"/>
                    <a:pt x="1092" y="2137"/>
                  </a:cubicBezTo>
                  <a:cubicBezTo>
                    <a:pt x="1672" y="2137"/>
                    <a:pt x="2160" y="1672"/>
                    <a:pt x="2160" y="1068"/>
                  </a:cubicBezTo>
                  <a:cubicBezTo>
                    <a:pt x="2160" y="488"/>
                    <a:pt x="1672" y="0"/>
                    <a:pt x="10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30"/>
            <p:cNvSpPr/>
            <p:nvPr/>
          </p:nvSpPr>
          <p:spPr>
            <a:xfrm>
              <a:off x="4412040" y="4216856"/>
              <a:ext cx="132960" cy="21956"/>
            </a:xfrm>
            <a:custGeom>
              <a:avLst/>
              <a:gdLst/>
              <a:ahLst/>
              <a:cxnLst/>
              <a:rect l="l" t="t" r="r" b="b"/>
              <a:pathLst>
                <a:path w="4227" h="698" extrusionOk="0">
                  <a:moveTo>
                    <a:pt x="349" y="1"/>
                  </a:moveTo>
                  <a:cubicBezTo>
                    <a:pt x="140" y="1"/>
                    <a:pt x="0" y="140"/>
                    <a:pt x="0" y="349"/>
                  </a:cubicBezTo>
                  <a:cubicBezTo>
                    <a:pt x="0" y="558"/>
                    <a:pt x="140" y="698"/>
                    <a:pt x="349" y="698"/>
                  </a:cubicBezTo>
                  <a:lnTo>
                    <a:pt x="3879" y="698"/>
                  </a:lnTo>
                  <a:cubicBezTo>
                    <a:pt x="4088" y="698"/>
                    <a:pt x="4227" y="558"/>
                    <a:pt x="4227" y="349"/>
                  </a:cubicBezTo>
                  <a:cubicBezTo>
                    <a:pt x="4227" y="140"/>
                    <a:pt x="4088" y="1"/>
                    <a:pt x="38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30"/>
            <p:cNvSpPr/>
            <p:nvPr/>
          </p:nvSpPr>
          <p:spPr>
            <a:xfrm>
              <a:off x="4585169" y="4216856"/>
              <a:ext cx="133715" cy="21956"/>
            </a:xfrm>
            <a:custGeom>
              <a:avLst/>
              <a:gdLst/>
              <a:ahLst/>
              <a:cxnLst/>
              <a:rect l="l" t="t" r="r" b="b"/>
              <a:pathLst>
                <a:path w="4251" h="698" extrusionOk="0">
                  <a:moveTo>
                    <a:pt x="349" y="1"/>
                  </a:moveTo>
                  <a:cubicBezTo>
                    <a:pt x="163" y="1"/>
                    <a:pt x="0" y="140"/>
                    <a:pt x="0" y="349"/>
                  </a:cubicBezTo>
                  <a:cubicBezTo>
                    <a:pt x="0" y="558"/>
                    <a:pt x="163" y="698"/>
                    <a:pt x="349" y="698"/>
                  </a:cubicBezTo>
                  <a:lnTo>
                    <a:pt x="3902" y="698"/>
                  </a:lnTo>
                  <a:cubicBezTo>
                    <a:pt x="4111" y="698"/>
                    <a:pt x="4250" y="558"/>
                    <a:pt x="4250" y="349"/>
                  </a:cubicBezTo>
                  <a:cubicBezTo>
                    <a:pt x="4250" y="140"/>
                    <a:pt x="4111" y="1"/>
                    <a:pt x="39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30"/>
            <p:cNvSpPr/>
            <p:nvPr/>
          </p:nvSpPr>
          <p:spPr>
            <a:xfrm>
              <a:off x="4544970" y="4378314"/>
              <a:ext cx="51177" cy="21956"/>
            </a:xfrm>
            <a:custGeom>
              <a:avLst/>
              <a:gdLst/>
              <a:ahLst/>
              <a:cxnLst/>
              <a:rect l="l" t="t" r="r" b="b"/>
              <a:pathLst>
                <a:path w="1627" h="698" extrusionOk="0">
                  <a:moveTo>
                    <a:pt x="349" y="0"/>
                  </a:moveTo>
                  <a:cubicBezTo>
                    <a:pt x="164" y="0"/>
                    <a:pt x="1" y="140"/>
                    <a:pt x="1" y="349"/>
                  </a:cubicBezTo>
                  <a:cubicBezTo>
                    <a:pt x="1" y="558"/>
                    <a:pt x="164" y="697"/>
                    <a:pt x="349" y="697"/>
                  </a:cubicBezTo>
                  <a:lnTo>
                    <a:pt x="1278" y="697"/>
                  </a:lnTo>
                  <a:cubicBezTo>
                    <a:pt x="1487" y="697"/>
                    <a:pt x="1627" y="558"/>
                    <a:pt x="1627" y="349"/>
                  </a:cubicBezTo>
                  <a:cubicBezTo>
                    <a:pt x="1627" y="140"/>
                    <a:pt x="1487" y="0"/>
                    <a:pt x="12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30"/>
            <p:cNvSpPr/>
            <p:nvPr/>
          </p:nvSpPr>
          <p:spPr>
            <a:xfrm>
              <a:off x="4256432" y="4330817"/>
              <a:ext cx="138842" cy="113269"/>
            </a:xfrm>
            <a:custGeom>
              <a:avLst/>
              <a:gdLst/>
              <a:ahLst/>
              <a:cxnLst/>
              <a:rect l="l" t="t" r="r" b="b"/>
              <a:pathLst>
                <a:path w="4414" h="3601" extrusionOk="0">
                  <a:moveTo>
                    <a:pt x="2207" y="1"/>
                  </a:moveTo>
                  <a:cubicBezTo>
                    <a:pt x="999" y="1"/>
                    <a:pt x="1" y="814"/>
                    <a:pt x="1" y="1789"/>
                  </a:cubicBezTo>
                  <a:cubicBezTo>
                    <a:pt x="1" y="2788"/>
                    <a:pt x="999" y="3601"/>
                    <a:pt x="2207" y="3601"/>
                  </a:cubicBezTo>
                  <a:cubicBezTo>
                    <a:pt x="3438" y="3601"/>
                    <a:pt x="4413" y="2788"/>
                    <a:pt x="4413" y="1789"/>
                  </a:cubicBezTo>
                  <a:cubicBezTo>
                    <a:pt x="4413" y="814"/>
                    <a:pt x="3438" y="1"/>
                    <a:pt x="22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30"/>
            <p:cNvSpPr/>
            <p:nvPr/>
          </p:nvSpPr>
          <p:spPr>
            <a:xfrm>
              <a:off x="4745874" y="4330817"/>
              <a:ext cx="138842" cy="113269"/>
            </a:xfrm>
            <a:custGeom>
              <a:avLst/>
              <a:gdLst/>
              <a:ahLst/>
              <a:cxnLst/>
              <a:rect l="l" t="t" r="r" b="b"/>
              <a:pathLst>
                <a:path w="4414" h="3601" extrusionOk="0">
                  <a:moveTo>
                    <a:pt x="2207" y="1"/>
                  </a:moveTo>
                  <a:cubicBezTo>
                    <a:pt x="999" y="1"/>
                    <a:pt x="1" y="814"/>
                    <a:pt x="1" y="1789"/>
                  </a:cubicBezTo>
                  <a:cubicBezTo>
                    <a:pt x="1" y="2788"/>
                    <a:pt x="999" y="3601"/>
                    <a:pt x="2207" y="3601"/>
                  </a:cubicBezTo>
                  <a:cubicBezTo>
                    <a:pt x="3438" y="3601"/>
                    <a:pt x="4413" y="2788"/>
                    <a:pt x="4413" y="1789"/>
                  </a:cubicBezTo>
                  <a:cubicBezTo>
                    <a:pt x="4413" y="814"/>
                    <a:pt x="3438" y="1"/>
                    <a:pt x="22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9C1714A7-7630-4A48-8D3F-120CEF368C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2258" y="2573129"/>
            <a:ext cx="1659900" cy="817800"/>
          </a:xfrm>
        </p:spPr>
        <p:txBody>
          <a:bodyPr/>
          <a:lstStyle/>
          <a:p>
            <a:r>
              <a:rPr lang="en-US" dirty="0"/>
              <a:t>3 kinds of balls are </a:t>
            </a:r>
            <a:r>
              <a:rPr lang="en-US" dirty="0" smtClean="0"/>
              <a:t>thrown</a:t>
            </a:r>
            <a:endParaRPr lang="en-US" dirty="0"/>
          </a:p>
        </p:txBody>
      </p:sp>
      <p:sp>
        <p:nvSpPr>
          <p:cNvPr id="108" name="Google Shape;393;p30">
            <a:extLst>
              <a:ext uri="{FF2B5EF4-FFF2-40B4-BE49-F238E27FC236}">
                <a16:creationId xmlns="" xmlns:a16="http://schemas.microsoft.com/office/drawing/2014/main" id="{5E3DDE28-5C4E-4410-9329-385E543DA971}"/>
              </a:ext>
            </a:extLst>
          </p:cNvPr>
          <p:cNvSpPr/>
          <p:nvPr/>
        </p:nvSpPr>
        <p:spPr>
          <a:xfrm>
            <a:off x="6670034" y="1215375"/>
            <a:ext cx="2497800" cy="21603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 w="28575" cap="flat" cmpd="sng">
            <a:solidFill>
              <a:srgbClr val="BCBCB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9" name="Google Shape;397;p30">
            <a:extLst>
              <a:ext uri="{FF2B5EF4-FFF2-40B4-BE49-F238E27FC236}">
                <a16:creationId xmlns="" xmlns:a16="http://schemas.microsoft.com/office/drawing/2014/main" id="{723316E0-F7BC-4DC1-9BFB-38269D87DC2D}"/>
              </a:ext>
            </a:extLst>
          </p:cNvPr>
          <p:cNvSpPr/>
          <p:nvPr/>
        </p:nvSpPr>
        <p:spPr>
          <a:xfrm rot="10800000">
            <a:off x="4986250" y="1323550"/>
            <a:ext cx="2497800" cy="21603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 w="28575" cap="flat" cmpd="sng">
            <a:solidFill>
              <a:srgbClr val="BCBCB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63B7D05D-1938-42A6-94E3-440F58BEFCD5}"/>
              </a:ext>
            </a:extLst>
          </p:cNvPr>
          <p:cNvSpPr txBox="1"/>
          <p:nvPr/>
        </p:nvSpPr>
        <p:spPr>
          <a:xfrm>
            <a:off x="5426531" y="1468046"/>
            <a:ext cx="161723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naheim"/>
              </a:rPr>
              <a:t>Touching the brown ball (bomb)will end the game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CD2864D2-6670-4A57-BE46-4D9E4015A79F}"/>
              </a:ext>
            </a:extLst>
          </p:cNvPr>
          <p:cNvSpPr txBox="1"/>
          <p:nvPr/>
        </p:nvSpPr>
        <p:spPr>
          <a:xfrm>
            <a:off x="7274300" y="2147653"/>
            <a:ext cx="124090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naheim"/>
              </a:rPr>
              <a:t>Ball spawning speed goes higher by time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p37"/>
          <p:cNvSpPr/>
          <p:nvPr/>
        </p:nvSpPr>
        <p:spPr>
          <a:xfrm>
            <a:off x="5846780" y="2586610"/>
            <a:ext cx="1105291" cy="199139"/>
          </a:xfrm>
          <a:custGeom>
            <a:avLst/>
            <a:gdLst/>
            <a:ahLst/>
            <a:cxnLst/>
            <a:rect l="l" t="t" r="r" b="b"/>
            <a:pathLst>
              <a:path w="27335" h="4924" extrusionOk="0">
                <a:moveTo>
                  <a:pt x="0" y="2462"/>
                </a:moveTo>
                <a:cubicBezTo>
                  <a:pt x="0" y="1092"/>
                  <a:pt x="6108" y="0"/>
                  <a:pt x="13656" y="0"/>
                </a:cubicBezTo>
                <a:lnTo>
                  <a:pt x="13656" y="0"/>
                </a:lnTo>
                <a:cubicBezTo>
                  <a:pt x="21204" y="0"/>
                  <a:pt x="27335" y="1092"/>
                  <a:pt x="27335" y="2462"/>
                </a:cubicBezTo>
                <a:lnTo>
                  <a:pt x="27335" y="2462"/>
                </a:lnTo>
                <a:cubicBezTo>
                  <a:pt x="27335" y="3832"/>
                  <a:pt x="21204" y="4924"/>
                  <a:pt x="13656" y="4924"/>
                </a:cubicBezTo>
                <a:lnTo>
                  <a:pt x="13656" y="4924"/>
                </a:lnTo>
                <a:cubicBezTo>
                  <a:pt x="6108" y="4924"/>
                  <a:pt x="0" y="3832"/>
                  <a:pt x="0" y="2462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3" name="Google Shape;803;p37"/>
          <p:cNvSpPr/>
          <p:nvPr/>
        </p:nvSpPr>
        <p:spPr>
          <a:xfrm>
            <a:off x="2191905" y="2586610"/>
            <a:ext cx="1105291" cy="199139"/>
          </a:xfrm>
          <a:custGeom>
            <a:avLst/>
            <a:gdLst/>
            <a:ahLst/>
            <a:cxnLst/>
            <a:rect l="l" t="t" r="r" b="b"/>
            <a:pathLst>
              <a:path w="27335" h="4924" extrusionOk="0">
                <a:moveTo>
                  <a:pt x="0" y="2462"/>
                </a:moveTo>
                <a:cubicBezTo>
                  <a:pt x="0" y="1092"/>
                  <a:pt x="6108" y="0"/>
                  <a:pt x="13656" y="0"/>
                </a:cubicBezTo>
                <a:lnTo>
                  <a:pt x="13656" y="0"/>
                </a:lnTo>
                <a:cubicBezTo>
                  <a:pt x="21204" y="0"/>
                  <a:pt x="27335" y="1092"/>
                  <a:pt x="27335" y="2462"/>
                </a:cubicBezTo>
                <a:lnTo>
                  <a:pt x="27335" y="2462"/>
                </a:lnTo>
                <a:cubicBezTo>
                  <a:pt x="27335" y="3832"/>
                  <a:pt x="21204" y="4924"/>
                  <a:pt x="13656" y="4924"/>
                </a:cubicBezTo>
                <a:lnTo>
                  <a:pt x="13656" y="4924"/>
                </a:lnTo>
                <a:cubicBezTo>
                  <a:pt x="6108" y="4924"/>
                  <a:pt x="0" y="3832"/>
                  <a:pt x="0" y="2462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5" name="Google Shape;805;p37"/>
          <p:cNvSpPr txBox="1">
            <a:spLocks noGrp="1"/>
          </p:cNvSpPr>
          <p:nvPr>
            <p:ph type="subTitle" idx="3"/>
          </p:nvPr>
        </p:nvSpPr>
        <p:spPr>
          <a:xfrm>
            <a:off x="1290750" y="3425150"/>
            <a:ext cx="2907600" cy="101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1.Different apps and Web Sites 2.Suggestions from friends. </a:t>
            </a:r>
            <a:endParaRPr dirty="0"/>
          </a:p>
        </p:txBody>
      </p:sp>
      <p:sp>
        <p:nvSpPr>
          <p:cNvPr id="806" name="Google Shape;806;p37"/>
          <p:cNvSpPr txBox="1">
            <a:spLocks noGrp="1"/>
          </p:cNvSpPr>
          <p:nvPr>
            <p:ph type="subTitle" idx="4"/>
          </p:nvPr>
        </p:nvSpPr>
        <p:spPr>
          <a:xfrm>
            <a:off x="4945625" y="3415211"/>
            <a:ext cx="2907600" cy="101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1.Reference Materials. </a:t>
            </a:r>
            <a:endParaRPr dirty="0"/>
          </a:p>
        </p:txBody>
      </p:sp>
      <p:sp>
        <p:nvSpPr>
          <p:cNvPr id="807" name="Google Shape;807;p37"/>
          <p:cNvSpPr txBox="1">
            <a:spLocks noGrp="1"/>
          </p:cNvSpPr>
          <p:nvPr>
            <p:ph type="subTitle" idx="1"/>
          </p:nvPr>
        </p:nvSpPr>
        <p:spPr>
          <a:xfrm>
            <a:off x="1290750" y="3039838"/>
            <a:ext cx="2907600" cy="32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-US" dirty="0"/>
              <a:t>Primary sources:</a:t>
            </a:r>
            <a:endParaRPr dirty="0"/>
          </a:p>
        </p:txBody>
      </p:sp>
      <p:sp>
        <p:nvSpPr>
          <p:cNvPr id="808" name="Google Shape;808;p37"/>
          <p:cNvSpPr txBox="1">
            <a:spLocks noGrp="1"/>
          </p:cNvSpPr>
          <p:nvPr>
            <p:ph type="subTitle" idx="2"/>
          </p:nvPr>
        </p:nvSpPr>
        <p:spPr>
          <a:xfrm>
            <a:off x="4945625" y="3035378"/>
            <a:ext cx="2907600" cy="32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-US" dirty="0"/>
              <a:t>Secondary sources:</a:t>
            </a:r>
            <a:endParaRPr dirty="0"/>
          </a:p>
        </p:txBody>
      </p:sp>
      <p:sp>
        <p:nvSpPr>
          <p:cNvPr id="809" name="Google Shape;809;p37"/>
          <p:cNvSpPr/>
          <p:nvPr/>
        </p:nvSpPr>
        <p:spPr>
          <a:xfrm>
            <a:off x="2433450" y="1546731"/>
            <a:ext cx="622200" cy="6222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0" name="Google Shape;810;p37"/>
          <p:cNvSpPr/>
          <p:nvPr/>
        </p:nvSpPr>
        <p:spPr>
          <a:xfrm>
            <a:off x="6088325" y="1546731"/>
            <a:ext cx="622200" cy="6222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11" name="Google Shape;811;p37"/>
          <p:cNvGrpSpPr/>
          <p:nvPr/>
        </p:nvGrpSpPr>
        <p:grpSpPr>
          <a:xfrm>
            <a:off x="5846792" y="1566077"/>
            <a:ext cx="1105266" cy="1143354"/>
            <a:chOff x="1311125" y="1692350"/>
            <a:chExt cx="878450" cy="908650"/>
          </a:xfrm>
        </p:grpSpPr>
        <p:sp>
          <p:nvSpPr>
            <p:cNvPr id="812" name="Google Shape;812;p37"/>
            <p:cNvSpPr/>
            <p:nvPr/>
          </p:nvSpPr>
          <p:spPr>
            <a:xfrm>
              <a:off x="1818550" y="2396025"/>
              <a:ext cx="246200" cy="200325"/>
            </a:xfrm>
            <a:custGeom>
              <a:avLst/>
              <a:gdLst/>
              <a:ahLst/>
              <a:cxnLst/>
              <a:rect l="l" t="t" r="r" b="b"/>
              <a:pathLst>
                <a:path w="9848" h="8013" extrusionOk="0">
                  <a:moveTo>
                    <a:pt x="5807" y="1"/>
                  </a:moveTo>
                  <a:cubicBezTo>
                    <a:pt x="3113" y="1"/>
                    <a:pt x="1" y="465"/>
                    <a:pt x="24" y="1232"/>
                  </a:cubicBezTo>
                  <a:cubicBezTo>
                    <a:pt x="47" y="2346"/>
                    <a:pt x="117" y="5621"/>
                    <a:pt x="117" y="5621"/>
                  </a:cubicBezTo>
                  <a:cubicBezTo>
                    <a:pt x="163" y="6968"/>
                    <a:pt x="1278" y="8013"/>
                    <a:pt x="2579" y="8013"/>
                  </a:cubicBezTo>
                  <a:lnTo>
                    <a:pt x="2695" y="8013"/>
                  </a:lnTo>
                  <a:lnTo>
                    <a:pt x="7409" y="7827"/>
                  </a:lnTo>
                  <a:cubicBezTo>
                    <a:pt x="8756" y="7781"/>
                    <a:pt x="9848" y="6620"/>
                    <a:pt x="9778" y="5249"/>
                  </a:cubicBezTo>
                  <a:cubicBezTo>
                    <a:pt x="9778" y="5249"/>
                    <a:pt x="9732" y="1975"/>
                    <a:pt x="9685" y="860"/>
                  </a:cubicBezTo>
                  <a:cubicBezTo>
                    <a:pt x="9639" y="256"/>
                    <a:pt x="7827" y="1"/>
                    <a:pt x="580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37"/>
            <p:cNvSpPr/>
            <p:nvPr/>
          </p:nvSpPr>
          <p:spPr>
            <a:xfrm>
              <a:off x="1812175" y="2390225"/>
              <a:ext cx="257225" cy="210775"/>
            </a:xfrm>
            <a:custGeom>
              <a:avLst/>
              <a:gdLst/>
              <a:ahLst/>
              <a:cxnLst/>
              <a:rect l="l" t="t" r="r" b="b"/>
              <a:pathLst>
                <a:path w="10289" h="8431" extrusionOk="0">
                  <a:moveTo>
                    <a:pt x="6155" y="465"/>
                  </a:moveTo>
                  <a:cubicBezTo>
                    <a:pt x="8616" y="465"/>
                    <a:pt x="9685" y="860"/>
                    <a:pt x="9685" y="1092"/>
                  </a:cubicBezTo>
                  <a:cubicBezTo>
                    <a:pt x="9708" y="2160"/>
                    <a:pt x="9778" y="5458"/>
                    <a:pt x="9778" y="5481"/>
                  </a:cubicBezTo>
                  <a:cubicBezTo>
                    <a:pt x="9824" y="6735"/>
                    <a:pt x="8849" y="7734"/>
                    <a:pt x="7618" y="7804"/>
                  </a:cubicBezTo>
                  <a:lnTo>
                    <a:pt x="2903" y="7966"/>
                  </a:lnTo>
                  <a:lnTo>
                    <a:pt x="2810" y="7966"/>
                  </a:lnTo>
                  <a:cubicBezTo>
                    <a:pt x="1603" y="7966"/>
                    <a:pt x="627" y="7014"/>
                    <a:pt x="581" y="5830"/>
                  </a:cubicBezTo>
                  <a:cubicBezTo>
                    <a:pt x="581" y="5806"/>
                    <a:pt x="511" y="2509"/>
                    <a:pt x="488" y="1440"/>
                  </a:cubicBezTo>
                  <a:cubicBezTo>
                    <a:pt x="488" y="1092"/>
                    <a:pt x="2323" y="581"/>
                    <a:pt x="5342" y="465"/>
                  </a:cubicBezTo>
                  <a:close/>
                  <a:moveTo>
                    <a:pt x="6108" y="0"/>
                  </a:moveTo>
                  <a:lnTo>
                    <a:pt x="5295" y="0"/>
                  </a:lnTo>
                  <a:cubicBezTo>
                    <a:pt x="4413" y="24"/>
                    <a:pt x="0" y="233"/>
                    <a:pt x="24" y="1440"/>
                  </a:cubicBezTo>
                  <a:cubicBezTo>
                    <a:pt x="47" y="2509"/>
                    <a:pt x="116" y="5806"/>
                    <a:pt x="116" y="5853"/>
                  </a:cubicBezTo>
                  <a:cubicBezTo>
                    <a:pt x="163" y="7316"/>
                    <a:pt x="1347" y="8431"/>
                    <a:pt x="2810" y="8431"/>
                  </a:cubicBezTo>
                  <a:lnTo>
                    <a:pt x="2927" y="8431"/>
                  </a:lnTo>
                  <a:lnTo>
                    <a:pt x="7618" y="8245"/>
                  </a:lnTo>
                  <a:cubicBezTo>
                    <a:pt x="9104" y="8175"/>
                    <a:pt x="10289" y="6921"/>
                    <a:pt x="10242" y="5435"/>
                  </a:cubicBezTo>
                  <a:cubicBezTo>
                    <a:pt x="10242" y="5412"/>
                    <a:pt x="10172" y="2137"/>
                    <a:pt x="10149" y="1069"/>
                  </a:cubicBezTo>
                  <a:cubicBezTo>
                    <a:pt x="10126" y="140"/>
                    <a:pt x="7734" y="0"/>
                    <a:pt x="6108" y="0"/>
                  </a:cubicBezTo>
                  <a:close/>
                </a:path>
              </a:pathLst>
            </a:custGeom>
            <a:solidFill>
              <a:srgbClr val="D586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37"/>
            <p:cNvSpPr/>
            <p:nvPr/>
          </p:nvSpPr>
          <p:spPr>
            <a:xfrm>
              <a:off x="1471350" y="2396025"/>
              <a:ext cx="245625" cy="196275"/>
            </a:xfrm>
            <a:custGeom>
              <a:avLst/>
              <a:gdLst/>
              <a:ahLst/>
              <a:cxnLst/>
              <a:rect l="l" t="t" r="r" b="b"/>
              <a:pathLst>
                <a:path w="9825" h="7851" extrusionOk="0">
                  <a:moveTo>
                    <a:pt x="4855" y="1"/>
                  </a:moveTo>
                  <a:cubicBezTo>
                    <a:pt x="2486" y="1"/>
                    <a:pt x="117" y="303"/>
                    <a:pt x="94" y="999"/>
                  </a:cubicBezTo>
                  <a:cubicBezTo>
                    <a:pt x="94" y="2114"/>
                    <a:pt x="1" y="5389"/>
                    <a:pt x="1" y="5389"/>
                  </a:cubicBezTo>
                  <a:cubicBezTo>
                    <a:pt x="1" y="6759"/>
                    <a:pt x="1092" y="7850"/>
                    <a:pt x="2486" y="7850"/>
                  </a:cubicBezTo>
                  <a:lnTo>
                    <a:pt x="7200" y="7850"/>
                  </a:lnTo>
                  <a:lnTo>
                    <a:pt x="7247" y="7850"/>
                  </a:lnTo>
                  <a:cubicBezTo>
                    <a:pt x="8594" y="7850"/>
                    <a:pt x="9709" y="6759"/>
                    <a:pt x="9709" y="5389"/>
                  </a:cubicBezTo>
                  <a:cubicBezTo>
                    <a:pt x="9709" y="5389"/>
                    <a:pt x="9801" y="2091"/>
                    <a:pt x="9825" y="999"/>
                  </a:cubicBezTo>
                  <a:cubicBezTo>
                    <a:pt x="9755" y="349"/>
                    <a:pt x="7293" y="1"/>
                    <a:pt x="485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37"/>
            <p:cNvSpPr/>
            <p:nvPr/>
          </p:nvSpPr>
          <p:spPr>
            <a:xfrm>
              <a:off x="1464975" y="2390800"/>
              <a:ext cx="256075" cy="208475"/>
            </a:xfrm>
            <a:custGeom>
              <a:avLst/>
              <a:gdLst/>
              <a:ahLst/>
              <a:cxnLst/>
              <a:rect l="l" t="t" r="r" b="b"/>
              <a:pathLst>
                <a:path w="10243" h="8339" extrusionOk="0">
                  <a:moveTo>
                    <a:pt x="5110" y="442"/>
                  </a:moveTo>
                  <a:cubicBezTo>
                    <a:pt x="6991" y="442"/>
                    <a:pt x="8895" y="628"/>
                    <a:pt x="9592" y="1069"/>
                  </a:cubicBezTo>
                  <a:cubicBezTo>
                    <a:pt x="9731" y="1162"/>
                    <a:pt x="9754" y="1208"/>
                    <a:pt x="9754" y="1255"/>
                  </a:cubicBezTo>
                  <a:cubicBezTo>
                    <a:pt x="9754" y="2323"/>
                    <a:pt x="9638" y="5598"/>
                    <a:pt x="9638" y="5667"/>
                  </a:cubicBezTo>
                  <a:cubicBezTo>
                    <a:pt x="9638" y="6898"/>
                    <a:pt x="8617" y="7897"/>
                    <a:pt x="7409" y="7897"/>
                  </a:cubicBezTo>
                  <a:lnTo>
                    <a:pt x="7409" y="7897"/>
                  </a:lnTo>
                  <a:lnTo>
                    <a:pt x="2671" y="7897"/>
                  </a:lnTo>
                  <a:cubicBezTo>
                    <a:pt x="1417" y="7897"/>
                    <a:pt x="442" y="6875"/>
                    <a:pt x="442" y="5667"/>
                  </a:cubicBezTo>
                  <a:cubicBezTo>
                    <a:pt x="442" y="5621"/>
                    <a:pt x="535" y="2346"/>
                    <a:pt x="558" y="1278"/>
                  </a:cubicBezTo>
                  <a:cubicBezTo>
                    <a:pt x="558" y="1255"/>
                    <a:pt x="604" y="1162"/>
                    <a:pt x="767" y="1069"/>
                  </a:cubicBezTo>
                  <a:cubicBezTo>
                    <a:pt x="1487" y="628"/>
                    <a:pt x="3321" y="442"/>
                    <a:pt x="5110" y="442"/>
                  </a:cubicBezTo>
                  <a:close/>
                  <a:moveTo>
                    <a:pt x="5086" y="1"/>
                  </a:moveTo>
                  <a:cubicBezTo>
                    <a:pt x="3205" y="1"/>
                    <a:pt x="1301" y="210"/>
                    <a:pt x="558" y="628"/>
                  </a:cubicBezTo>
                  <a:cubicBezTo>
                    <a:pt x="256" y="790"/>
                    <a:pt x="117" y="1023"/>
                    <a:pt x="117" y="1255"/>
                  </a:cubicBezTo>
                  <a:cubicBezTo>
                    <a:pt x="93" y="2323"/>
                    <a:pt x="0" y="5598"/>
                    <a:pt x="0" y="5621"/>
                  </a:cubicBezTo>
                  <a:cubicBezTo>
                    <a:pt x="0" y="7107"/>
                    <a:pt x="1185" y="8338"/>
                    <a:pt x="2694" y="8338"/>
                  </a:cubicBezTo>
                  <a:lnTo>
                    <a:pt x="7432" y="8338"/>
                  </a:lnTo>
                  <a:lnTo>
                    <a:pt x="7432" y="8338"/>
                  </a:lnTo>
                  <a:cubicBezTo>
                    <a:pt x="8918" y="8338"/>
                    <a:pt x="10126" y="7130"/>
                    <a:pt x="10126" y="5621"/>
                  </a:cubicBezTo>
                  <a:cubicBezTo>
                    <a:pt x="10126" y="5598"/>
                    <a:pt x="10219" y="2323"/>
                    <a:pt x="10242" y="1255"/>
                  </a:cubicBezTo>
                  <a:cubicBezTo>
                    <a:pt x="10242" y="1023"/>
                    <a:pt x="10103" y="814"/>
                    <a:pt x="9847" y="674"/>
                  </a:cubicBezTo>
                  <a:cubicBezTo>
                    <a:pt x="9081" y="233"/>
                    <a:pt x="7061" y="1"/>
                    <a:pt x="5086" y="1"/>
                  </a:cubicBezTo>
                  <a:close/>
                </a:path>
              </a:pathLst>
            </a:custGeom>
            <a:solidFill>
              <a:srgbClr val="D586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37"/>
            <p:cNvSpPr/>
            <p:nvPr/>
          </p:nvSpPr>
          <p:spPr>
            <a:xfrm>
              <a:off x="1349425" y="1698150"/>
              <a:ext cx="834925" cy="834350"/>
            </a:xfrm>
            <a:custGeom>
              <a:avLst/>
              <a:gdLst/>
              <a:ahLst/>
              <a:cxnLst/>
              <a:rect l="l" t="t" r="r" b="b"/>
              <a:pathLst>
                <a:path w="33397" h="33374" extrusionOk="0">
                  <a:moveTo>
                    <a:pt x="16699" y="0"/>
                  </a:moveTo>
                  <a:cubicBezTo>
                    <a:pt x="7479" y="0"/>
                    <a:pt x="1" y="7455"/>
                    <a:pt x="1" y="16699"/>
                  </a:cubicBezTo>
                  <a:cubicBezTo>
                    <a:pt x="1" y="25895"/>
                    <a:pt x="7479" y="33373"/>
                    <a:pt x="16699" y="33373"/>
                  </a:cubicBezTo>
                  <a:cubicBezTo>
                    <a:pt x="25896" y="33373"/>
                    <a:pt x="33397" y="25895"/>
                    <a:pt x="33397" y="16699"/>
                  </a:cubicBezTo>
                  <a:cubicBezTo>
                    <a:pt x="33397" y="7455"/>
                    <a:pt x="25896" y="0"/>
                    <a:pt x="1669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37"/>
            <p:cNvSpPr/>
            <p:nvPr/>
          </p:nvSpPr>
          <p:spPr>
            <a:xfrm>
              <a:off x="2021175" y="1836900"/>
              <a:ext cx="65075" cy="90600"/>
            </a:xfrm>
            <a:custGeom>
              <a:avLst/>
              <a:gdLst/>
              <a:ahLst/>
              <a:cxnLst/>
              <a:rect l="l" t="t" r="r" b="b"/>
              <a:pathLst>
                <a:path w="2603" h="3624" extrusionOk="0">
                  <a:moveTo>
                    <a:pt x="651" y="1"/>
                  </a:moveTo>
                  <a:cubicBezTo>
                    <a:pt x="465" y="1"/>
                    <a:pt x="280" y="117"/>
                    <a:pt x="140" y="373"/>
                  </a:cubicBezTo>
                  <a:cubicBezTo>
                    <a:pt x="1" y="767"/>
                    <a:pt x="744" y="1255"/>
                    <a:pt x="1394" y="1998"/>
                  </a:cubicBezTo>
                  <a:cubicBezTo>
                    <a:pt x="1743" y="2463"/>
                    <a:pt x="2021" y="2997"/>
                    <a:pt x="2230" y="3554"/>
                  </a:cubicBezTo>
                  <a:cubicBezTo>
                    <a:pt x="2254" y="3601"/>
                    <a:pt x="2277" y="3624"/>
                    <a:pt x="2347" y="3624"/>
                  </a:cubicBezTo>
                  <a:cubicBezTo>
                    <a:pt x="2439" y="3624"/>
                    <a:pt x="2509" y="3577"/>
                    <a:pt x="2532" y="3485"/>
                  </a:cubicBezTo>
                  <a:cubicBezTo>
                    <a:pt x="2602" y="3159"/>
                    <a:pt x="2602" y="2811"/>
                    <a:pt x="2532" y="2509"/>
                  </a:cubicBezTo>
                  <a:cubicBezTo>
                    <a:pt x="2347" y="1302"/>
                    <a:pt x="1348" y="1"/>
                    <a:pt x="6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37"/>
            <p:cNvSpPr/>
            <p:nvPr/>
          </p:nvSpPr>
          <p:spPr>
            <a:xfrm>
              <a:off x="2020025" y="1880450"/>
              <a:ext cx="43000" cy="57500"/>
            </a:xfrm>
            <a:custGeom>
              <a:avLst/>
              <a:gdLst/>
              <a:ahLst/>
              <a:cxnLst/>
              <a:rect l="l" t="t" r="r" b="b"/>
              <a:pathLst>
                <a:path w="1720" h="2300" extrusionOk="0">
                  <a:moveTo>
                    <a:pt x="581" y="1"/>
                  </a:moveTo>
                  <a:cubicBezTo>
                    <a:pt x="419" y="1"/>
                    <a:pt x="256" y="94"/>
                    <a:pt x="163" y="303"/>
                  </a:cubicBezTo>
                  <a:cubicBezTo>
                    <a:pt x="1" y="558"/>
                    <a:pt x="535" y="837"/>
                    <a:pt x="929" y="1278"/>
                  </a:cubicBezTo>
                  <a:cubicBezTo>
                    <a:pt x="1162" y="1580"/>
                    <a:pt x="1324" y="1882"/>
                    <a:pt x="1394" y="2230"/>
                  </a:cubicBezTo>
                  <a:cubicBezTo>
                    <a:pt x="1394" y="2277"/>
                    <a:pt x="1440" y="2300"/>
                    <a:pt x="1464" y="2300"/>
                  </a:cubicBezTo>
                  <a:cubicBezTo>
                    <a:pt x="1510" y="2300"/>
                    <a:pt x="1603" y="2230"/>
                    <a:pt x="1626" y="2184"/>
                  </a:cubicBezTo>
                  <a:cubicBezTo>
                    <a:pt x="1696" y="1975"/>
                    <a:pt x="1719" y="1743"/>
                    <a:pt x="1719" y="1534"/>
                  </a:cubicBezTo>
                  <a:cubicBezTo>
                    <a:pt x="1673" y="790"/>
                    <a:pt x="1092" y="1"/>
                    <a:pt x="58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37"/>
            <p:cNvSpPr/>
            <p:nvPr/>
          </p:nvSpPr>
          <p:spPr>
            <a:xfrm>
              <a:off x="1452775" y="1836900"/>
              <a:ext cx="65050" cy="90600"/>
            </a:xfrm>
            <a:custGeom>
              <a:avLst/>
              <a:gdLst/>
              <a:ahLst/>
              <a:cxnLst/>
              <a:rect l="l" t="t" r="r" b="b"/>
              <a:pathLst>
                <a:path w="2602" h="3624" extrusionOk="0">
                  <a:moveTo>
                    <a:pt x="47" y="2486"/>
                  </a:moveTo>
                  <a:cubicBezTo>
                    <a:pt x="1" y="2811"/>
                    <a:pt x="1" y="3159"/>
                    <a:pt x="47" y="3485"/>
                  </a:cubicBezTo>
                  <a:cubicBezTo>
                    <a:pt x="94" y="3577"/>
                    <a:pt x="163" y="3624"/>
                    <a:pt x="256" y="3624"/>
                  </a:cubicBezTo>
                  <a:cubicBezTo>
                    <a:pt x="303" y="3624"/>
                    <a:pt x="372" y="3601"/>
                    <a:pt x="372" y="3531"/>
                  </a:cubicBezTo>
                  <a:cubicBezTo>
                    <a:pt x="581" y="2997"/>
                    <a:pt x="837" y="2463"/>
                    <a:pt x="1208" y="1998"/>
                  </a:cubicBezTo>
                  <a:cubicBezTo>
                    <a:pt x="1812" y="1255"/>
                    <a:pt x="2602" y="744"/>
                    <a:pt x="2462" y="373"/>
                  </a:cubicBezTo>
                  <a:cubicBezTo>
                    <a:pt x="2346" y="117"/>
                    <a:pt x="2161" y="1"/>
                    <a:pt x="1928" y="1"/>
                  </a:cubicBezTo>
                  <a:cubicBezTo>
                    <a:pt x="1255" y="1"/>
                    <a:pt x="256" y="1302"/>
                    <a:pt x="47" y="248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37"/>
            <p:cNvSpPr/>
            <p:nvPr/>
          </p:nvSpPr>
          <p:spPr>
            <a:xfrm>
              <a:off x="1476000" y="1880450"/>
              <a:ext cx="43000" cy="57500"/>
            </a:xfrm>
            <a:custGeom>
              <a:avLst/>
              <a:gdLst/>
              <a:ahLst/>
              <a:cxnLst/>
              <a:rect l="l" t="t" r="r" b="b"/>
              <a:pathLst>
                <a:path w="1720" h="2300" extrusionOk="0">
                  <a:moveTo>
                    <a:pt x="1" y="1534"/>
                  </a:moveTo>
                  <a:cubicBezTo>
                    <a:pt x="1" y="1766"/>
                    <a:pt x="1" y="1975"/>
                    <a:pt x="94" y="2184"/>
                  </a:cubicBezTo>
                  <a:cubicBezTo>
                    <a:pt x="117" y="2230"/>
                    <a:pt x="210" y="2300"/>
                    <a:pt x="256" y="2300"/>
                  </a:cubicBezTo>
                  <a:cubicBezTo>
                    <a:pt x="279" y="2300"/>
                    <a:pt x="326" y="2254"/>
                    <a:pt x="326" y="2230"/>
                  </a:cubicBezTo>
                  <a:cubicBezTo>
                    <a:pt x="396" y="1882"/>
                    <a:pt x="581" y="1580"/>
                    <a:pt x="790" y="1278"/>
                  </a:cubicBezTo>
                  <a:cubicBezTo>
                    <a:pt x="1162" y="814"/>
                    <a:pt x="1719" y="558"/>
                    <a:pt x="1557" y="303"/>
                  </a:cubicBezTo>
                  <a:cubicBezTo>
                    <a:pt x="1441" y="94"/>
                    <a:pt x="1278" y="1"/>
                    <a:pt x="1139" y="1"/>
                  </a:cubicBezTo>
                  <a:cubicBezTo>
                    <a:pt x="628" y="1"/>
                    <a:pt x="47" y="790"/>
                    <a:pt x="1" y="153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37"/>
            <p:cNvSpPr/>
            <p:nvPr/>
          </p:nvSpPr>
          <p:spPr>
            <a:xfrm>
              <a:off x="1495750" y="1752150"/>
              <a:ext cx="552750" cy="685125"/>
            </a:xfrm>
            <a:custGeom>
              <a:avLst/>
              <a:gdLst/>
              <a:ahLst/>
              <a:cxnLst/>
              <a:rect l="l" t="t" r="r" b="b"/>
              <a:pathLst>
                <a:path w="22110" h="27405" extrusionOk="0">
                  <a:moveTo>
                    <a:pt x="22110" y="13702"/>
                  </a:moveTo>
                  <a:cubicBezTo>
                    <a:pt x="22110" y="21273"/>
                    <a:pt x="17163" y="27405"/>
                    <a:pt x="11055" y="27405"/>
                  </a:cubicBezTo>
                  <a:cubicBezTo>
                    <a:pt x="4947" y="27405"/>
                    <a:pt x="0" y="21273"/>
                    <a:pt x="0" y="13702"/>
                  </a:cubicBezTo>
                  <a:cubicBezTo>
                    <a:pt x="0" y="6131"/>
                    <a:pt x="4947" y="0"/>
                    <a:pt x="11055" y="0"/>
                  </a:cubicBezTo>
                  <a:cubicBezTo>
                    <a:pt x="17163" y="0"/>
                    <a:pt x="22110" y="6131"/>
                    <a:pt x="22110" y="13702"/>
                  </a:cubicBezTo>
                  <a:close/>
                </a:path>
              </a:pathLst>
            </a:custGeom>
            <a:solidFill>
              <a:srgbClr val="2D2929"/>
            </a:solidFill>
            <a:ln w="12200" cap="flat" cmpd="sng">
              <a:solidFill>
                <a:srgbClr val="000000"/>
              </a:solidFill>
              <a:prstDash val="solid"/>
              <a:miter lim="232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37"/>
            <p:cNvSpPr/>
            <p:nvPr/>
          </p:nvSpPr>
          <p:spPr>
            <a:xfrm>
              <a:off x="1496900" y="2130700"/>
              <a:ext cx="550450" cy="307150"/>
            </a:xfrm>
            <a:custGeom>
              <a:avLst/>
              <a:gdLst/>
              <a:ahLst/>
              <a:cxnLst/>
              <a:rect l="l" t="t" r="r" b="b"/>
              <a:pathLst>
                <a:path w="22018" h="12286" extrusionOk="0">
                  <a:moveTo>
                    <a:pt x="22017" y="0"/>
                  </a:moveTo>
                  <a:lnTo>
                    <a:pt x="22017" y="0"/>
                  </a:lnTo>
                  <a:cubicBezTo>
                    <a:pt x="18371" y="1603"/>
                    <a:pt x="14702" y="2137"/>
                    <a:pt x="11380" y="2137"/>
                  </a:cubicBezTo>
                  <a:lnTo>
                    <a:pt x="10916" y="2137"/>
                  </a:lnTo>
                  <a:cubicBezTo>
                    <a:pt x="5737" y="2044"/>
                    <a:pt x="1534" y="651"/>
                    <a:pt x="1" y="47"/>
                  </a:cubicBezTo>
                  <a:lnTo>
                    <a:pt x="1" y="47"/>
                  </a:lnTo>
                  <a:cubicBezTo>
                    <a:pt x="24" y="209"/>
                    <a:pt x="24" y="418"/>
                    <a:pt x="47" y="581"/>
                  </a:cubicBezTo>
                  <a:cubicBezTo>
                    <a:pt x="1789" y="1231"/>
                    <a:pt x="5923" y="2532"/>
                    <a:pt x="10939" y="2625"/>
                  </a:cubicBezTo>
                  <a:lnTo>
                    <a:pt x="10939" y="12286"/>
                  </a:lnTo>
                  <a:lnTo>
                    <a:pt x="11380" y="12286"/>
                  </a:lnTo>
                  <a:lnTo>
                    <a:pt x="11380" y="2648"/>
                  </a:lnTo>
                  <a:cubicBezTo>
                    <a:pt x="11404" y="2625"/>
                    <a:pt x="11473" y="2625"/>
                    <a:pt x="11497" y="2625"/>
                  </a:cubicBezTo>
                  <a:cubicBezTo>
                    <a:pt x="14748" y="2625"/>
                    <a:pt x="18348" y="2090"/>
                    <a:pt x="21947" y="558"/>
                  </a:cubicBezTo>
                  <a:cubicBezTo>
                    <a:pt x="21971" y="372"/>
                    <a:pt x="21971" y="186"/>
                    <a:pt x="220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37"/>
            <p:cNvSpPr/>
            <p:nvPr/>
          </p:nvSpPr>
          <p:spPr>
            <a:xfrm>
              <a:off x="1343050" y="1698150"/>
              <a:ext cx="610225" cy="834350"/>
            </a:xfrm>
            <a:custGeom>
              <a:avLst/>
              <a:gdLst/>
              <a:ahLst/>
              <a:cxnLst/>
              <a:rect l="l" t="t" r="r" b="b"/>
              <a:pathLst>
                <a:path w="24409" h="33374" extrusionOk="0">
                  <a:moveTo>
                    <a:pt x="16698" y="0"/>
                  </a:moveTo>
                  <a:cubicBezTo>
                    <a:pt x="7455" y="0"/>
                    <a:pt x="0" y="7455"/>
                    <a:pt x="0" y="16699"/>
                  </a:cubicBezTo>
                  <a:cubicBezTo>
                    <a:pt x="0" y="25895"/>
                    <a:pt x="7455" y="33373"/>
                    <a:pt x="16698" y="33373"/>
                  </a:cubicBezTo>
                  <a:cubicBezTo>
                    <a:pt x="19485" y="33373"/>
                    <a:pt x="22086" y="32677"/>
                    <a:pt x="24409" y="31469"/>
                  </a:cubicBezTo>
                  <a:cubicBezTo>
                    <a:pt x="19114" y="28682"/>
                    <a:pt x="15444" y="23108"/>
                    <a:pt x="15444" y="16699"/>
                  </a:cubicBezTo>
                  <a:cubicBezTo>
                    <a:pt x="15444" y="10265"/>
                    <a:pt x="19067" y="4692"/>
                    <a:pt x="24409" y="1905"/>
                  </a:cubicBezTo>
                  <a:cubicBezTo>
                    <a:pt x="22133" y="697"/>
                    <a:pt x="19485" y="0"/>
                    <a:pt x="16698" y="0"/>
                  </a:cubicBezTo>
                  <a:close/>
                </a:path>
              </a:pathLst>
            </a:custGeom>
            <a:solidFill>
              <a:srgbClr val="FCFCFC">
                <a:alpha val="10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37"/>
            <p:cNvSpPr/>
            <p:nvPr/>
          </p:nvSpPr>
          <p:spPr>
            <a:xfrm>
              <a:off x="1311125" y="1692350"/>
              <a:ext cx="878450" cy="846525"/>
            </a:xfrm>
            <a:custGeom>
              <a:avLst/>
              <a:gdLst/>
              <a:ahLst/>
              <a:cxnLst/>
              <a:rect l="l" t="t" r="r" b="b"/>
              <a:pathLst>
                <a:path w="35138" h="33861" extrusionOk="0">
                  <a:moveTo>
                    <a:pt x="18231" y="465"/>
                  </a:moveTo>
                  <a:cubicBezTo>
                    <a:pt x="27311" y="465"/>
                    <a:pt x="34673" y="7827"/>
                    <a:pt x="34697" y="16931"/>
                  </a:cubicBezTo>
                  <a:cubicBezTo>
                    <a:pt x="34697" y="23573"/>
                    <a:pt x="30679" y="29588"/>
                    <a:pt x="24525" y="32119"/>
                  </a:cubicBezTo>
                  <a:cubicBezTo>
                    <a:pt x="22504" y="32955"/>
                    <a:pt x="20344" y="33373"/>
                    <a:pt x="18231" y="33373"/>
                  </a:cubicBezTo>
                  <a:cubicBezTo>
                    <a:pt x="13934" y="33373"/>
                    <a:pt x="9731" y="31678"/>
                    <a:pt x="6596" y="28542"/>
                  </a:cubicBezTo>
                  <a:cubicBezTo>
                    <a:pt x="1881" y="23851"/>
                    <a:pt x="465" y="16745"/>
                    <a:pt x="3019" y="10637"/>
                  </a:cubicBezTo>
                  <a:cubicBezTo>
                    <a:pt x="5551" y="4482"/>
                    <a:pt x="11566" y="465"/>
                    <a:pt x="18231" y="465"/>
                  </a:cubicBezTo>
                  <a:close/>
                  <a:moveTo>
                    <a:pt x="18231" y="0"/>
                  </a:moveTo>
                  <a:cubicBezTo>
                    <a:pt x="13818" y="0"/>
                    <a:pt x="9499" y="1719"/>
                    <a:pt x="6271" y="4970"/>
                  </a:cubicBezTo>
                  <a:cubicBezTo>
                    <a:pt x="1417" y="9824"/>
                    <a:pt x="0" y="17070"/>
                    <a:pt x="2624" y="23410"/>
                  </a:cubicBezTo>
                  <a:cubicBezTo>
                    <a:pt x="5225" y="29727"/>
                    <a:pt x="11380" y="33861"/>
                    <a:pt x="18231" y="33861"/>
                  </a:cubicBezTo>
                  <a:cubicBezTo>
                    <a:pt x="27544" y="33861"/>
                    <a:pt x="35138" y="26267"/>
                    <a:pt x="35138" y="16954"/>
                  </a:cubicBezTo>
                  <a:cubicBezTo>
                    <a:pt x="35138" y="10103"/>
                    <a:pt x="31004" y="3948"/>
                    <a:pt x="24687" y="1324"/>
                  </a:cubicBezTo>
                  <a:cubicBezTo>
                    <a:pt x="22620" y="418"/>
                    <a:pt x="20414" y="0"/>
                    <a:pt x="18231" y="0"/>
                  </a:cubicBezTo>
                  <a:close/>
                </a:path>
              </a:pathLst>
            </a:custGeom>
            <a:solidFill>
              <a:srgbClr val="D586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37"/>
            <p:cNvSpPr/>
            <p:nvPr/>
          </p:nvSpPr>
          <p:spPr>
            <a:xfrm>
              <a:off x="1644950" y="1798000"/>
              <a:ext cx="281625" cy="280475"/>
            </a:xfrm>
            <a:custGeom>
              <a:avLst/>
              <a:gdLst/>
              <a:ahLst/>
              <a:cxnLst/>
              <a:rect l="l" t="t" r="r" b="b"/>
              <a:pathLst>
                <a:path w="11265" h="11219" extrusionOk="0">
                  <a:moveTo>
                    <a:pt x="5598" y="1093"/>
                  </a:moveTo>
                  <a:lnTo>
                    <a:pt x="7154" y="3903"/>
                  </a:lnTo>
                  <a:cubicBezTo>
                    <a:pt x="7177" y="3972"/>
                    <a:pt x="7224" y="4019"/>
                    <a:pt x="7293" y="4042"/>
                  </a:cubicBezTo>
                  <a:lnTo>
                    <a:pt x="10103" y="5598"/>
                  </a:lnTo>
                  <a:lnTo>
                    <a:pt x="7293" y="7131"/>
                  </a:lnTo>
                  <a:cubicBezTo>
                    <a:pt x="7224" y="7154"/>
                    <a:pt x="7177" y="7224"/>
                    <a:pt x="7154" y="7270"/>
                  </a:cubicBezTo>
                  <a:lnTo>
                    <a:pt x="5598" y="10103"/>
                  </a:lnTo>
                  <a:lnTo>
                    <a:pt x="4065" y="7270"/>
                  </a:lnTo>
                  <a:cubicBezTo>
                    <a:pt x="4042" y="7224"/>
                    <a:pt x="3972" y="7154"/>
                    <a:pt x="3926" y="7131"/>
                  </a:cubicBezTo>
                  <a:lnTo>
                    <a:pt x="1116" y="5598"/>
                  </a:lnTo>
                  <a:lnTo>
                    <a:pt x="3926" y="4042"/>
                  </a:lnTo>
                  <a:cubicBezTo>
                    <a:pt x="3972" y="4019"/>
                    <a:pt x="4042" y="3972"/>
                    <a:pt x="4065" y="3903"/>
                  </a:cubicBezTo>
                  <a:lnTo>
                    <a:pt x="5598" y="1093"/>
                  </a:lnTo>
                  <a:close/>
                  <a:moveTo>
                    <a:pt x="5644" y="1"/>
                  </a:moveTo>
                  <a:cubicBezTo>
                    <a:pt x="5528" y="1"/>
                    <a:pt x="5366" y="47"/>
                    <a:pt x="5319" y="164"/>
                  </a:cubicBezTo>
                  <a:lnTo>
                    <a:pt x="3508" y="3485"/>
                  </a:lnTo>
                  <a:lnTo>
                    <a:pt x="210" y="5273"/>
                  </a:lnTo>
                  <a:cubicBezTo>
                    <a:pt x="94" y="5342"/>
                    <a:pt x="1" y="5482"/>
                    <a:pt x="1" y="5598"/>
                  </a:cubicBezTo>
                  <a:cubicBezTo>
                    <a:pt x="1" y="5714"/>
                    <a:pt x="94" y="5853"/>
                    <a:pt x="210" y="5923"/>
                  </a:cubicBezTo>
                  <a:lnTo>
                    <a:pt x="3508" y="7711"/>
                  </a:lnTo>
                  <a:lnTo>
                    <a:pt x="5319" y="11032"/>
                  </a:lnTo>
                  <a:cubicBezTo>
                    <a:pt x="5366" y="11148"/>
                    <a:pt x="5528" y="11218"/>
                    <a:pt x="5644" y="11218"/>
                  </a:cubicBezTo>
                  <a:cubicBezTo>
                    <a:pt x="5760" y="11218"/>
                    <a:pt x="5900" y="11148"/>
                    <a:pt x="5946" y="11032"/>
                  </a:cubicBezTo>
                  <a:lnTo>
                    <a:pt x="7758" y="7711"/>
                  </a:lnTo>
                  <a:lnTo>
                    <a:pt x="11055" y="5923"/>
                  </a:lnTo>
                  <a:cubicBezTo>
                    <a:pt x="11172" y="5853"/>
                    <a:pt x="11264" y="5714"/>
                    <a:pt x="11264" y="5598"/>
                  </a:cubicBezTo>
                  <a:cubicBezTo>
                    <a:pt x="11264" y="5482"/>
                    <a:pt x="11172" y="5342"/>
                    <a:pt x="11055" y="5273"/>
                  </a:cubicBezTo>
                  <a:lnTo>
                    <a:pt x="7758" y="3485"/>
                  </a:lnTo>
                  <a:lnTo>
                    <a:pt x="5946" y="164"/>
                  </a:lnTo>
                  <a:cubicBezTo>
                    <a:pt x="5900" y="47"/>
                    <a:pt x="5760" y="1"/>
                    <a:pt x="56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6" name="Google Shape;826;p37"/>
          <p:cNvGrpSpPr/>
          <p:nvPr/>
        </p:nvGrpSpPr>
        <p:grpSpPr>
          <a:xfrm>
            <a:off x="2191901" y="1423630"/>
            <a:ext cx="2683388" cy="1285395"/>
            <a:chOff x="3989063" y="3659078"/>
            <a:chExt cx="2683388" cy="1285395"/>
          </a:xfrm>
        </p:grpSpPr>
        <p:sp>
          <p:nvSpPr>
            <p:cNvPr id="827" name="Google Shape;827;p37"/>
            <p:cNvSpPr/>
            <p:nvPr/>
          </p:nvSpPr>
          <p:spPr>
            <a:xfrm>
              <a:off x="4627540" y="4685850"/>
              <a:ext cx="309014" cy="252049"/>
            </a:xfrm>
            <a:custGeom>
              <a:avLst/>
              <a:gdLst/>
              <a:ahLst/>
              <a:cxnLst/>
              <a:rect l="l" t="t" r="r" b="b"/>
              <a:pathLst>
                <a:path w="9824" h="8013" extrusionOk="0">
                  <a:moveTo>
                    <a:pt x="5806" y="1"/>
                  </a:moveTo>
                  <a:cubicBezTo>
                    <a:pt x="3112" y="1"/>
                    <a:pt x="0" y="465"/>
                    <a:pt x="23" y="1255"/>
                  </a:cubicBezTo>
                  <a:cubicBezTo>
                    <a:pt x="47" y="2346"/>
                    <a:pt x="116" y="5644"/>
                    <a:pt x="116" y="5644"/>
                  </a:cubicBezTo>
                  <a:cubicBezTo>
                    <a:pt x="163" y="6968"/>
                    <a:pt x="1278" y="8013"/>
                    <a:pt x="2578" y="8013"/>
                  </a:cubicBezTo>
                  <a:lnTo>
                    <a:pt x="2694" y="8013"/>
                  </a:lnTo>
                  <a:lnTo>
                    <a:pt x="7409" y="7850"/>
                  </a:lnTo>
                  <a:cubicBezTo>
                    <a:pt x="8756" y="7781"/>
                    <a:pt x="9824" y="6620"/>
                    <a:pt x="9778" y="5273"/>
                  </a:cubicBezTo>
                  <a:cubicBezTo>
                    <a:pt x="9778" y="5273"/>
                    <a:pt x="9731" y="1975"/>
                    <a:pt x="9685" y="883"/>
                  </a:cubicBezTo>
                  <a:cubicBezTo>
                    <a:pt x="9661" y="279"/>
                    <a:pt x="7827" y="1"/>
                    <a:pt x="580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37"/>
            <p:cNvSpPr/>
            <p:nvPr/>
          </p:nvSpPr>
          <p:spPr>
            <a:xfrm>
              <a:off x="4620242" y="4678552"/>
              <a:ext cx="324364" cy="265921"/>
            </a:xfrm>
            <a:custGeom>
              <a:avLst/>
              <a:gdLst/>
              <a:ahLst/>
              <a:cxnLst/>
              <a:rect l="l" t="t" r="r" b="b"/>
              <a:pathLst>
                <a:path w="10312" h="8454" extrusionOk="0">
                  <a:moveTo>
                    <a:pt x="6131" y="511"/>
                  </a:moveTo>
                  <a:cubicBezTo>
                    <a:pt x="8593" y="511"/>
                    <a:pt x="9661" y="906"/>
                    <a:pt x="9661" y="1138"/>
                  </a:cubicBezTo>
                  <a:cubicBezTo>
                    <a:pt x="9684" y="2207"/>
                    <a:pt x="9754" y="5505"/>
                    <a:pt x="9754" y="5528"/>
                  </a:cubicBezTo>
                  <a:cubicBezTo>
                    <a:pt x="9801" y="6782"/>
                    <a:pt x="8825" y="7781"/>
                    <a:pt x="7594" y="7850"/>
                  </a:cubicBezTo>
                  <a:lnTo>
                    <a:pt x="2880" y="8013"/>
                  </a:lnTo>
                  <a:lnTo>
                    <a:pt x="2787" y="8013"/>
                  </a:lnTo>
                  <a:cubicBezTo>
                    <a:pt x="1602" y="8013"/>
                    <a:pt x="604" y="7061"/>
                    <a:pt x="557" y="5876"/>
                  </a:cubicBezTo>
                  <a:cubicBezTo>
                    <a:pt x="557" y="5853"/>
                    <a:pt x="488" y="2555"/>
                    <a:pt x="464" y="1487"/>
                  </a:cubicBezTo>
                  <a:cubicBezTo>
                    <a:pt x="464" y="1138"/>
                    <a:pt x="2299" y="628"/>
                    <a:pt x="5318" y="511"/>
                  </a:cubicBezTo>
                  <a:close/>
                  <a:moveTo>
                    <a:pt x="6131" y="0"/>
                  </a:moveTo>
                  <a:lnTo>
                    <a:pt x="5318" y="0"/>
                  </a:lnTo>
                  <a:cubicBezTo>
                    <a:pt x="4413" y="47"/>
                    <a:pt x="0" y="233"/>
                    <a:pt x="23" y="1464"/>
                  </a:cubicBezTo>
                  <a:cubicBezTo>
                    <a:pt x="46" y="2532"/>
                    <a:pt x="116" y="5806"/>
                    <a:pt x="116" y="5876"/>
                  </a:cubicBezTo>
                  <a:cubicBezTo>
                    <a:pt x="163" y="7316"/>
                    <a:pt x="1370" y="8454"/>
                    <a:pt x="2810" y="8454"/>
                  </a:cubicBezTo>
                  <a:lnTo>
                    <a:pt x="2926" y="8454"/>
                  </a:lnTo>
                  <a:lnTo>
                    <a:pt x="7641" y="8245"/>
                  </a:lnTo>
                  <a:cubicBezTo>
                    <a:pt x="9104" y="8199"/>
                    <a:pt x="10311" y="6944"/>
                    <a:pt x="10242" y="5458"/>
                  </a:cubicBezTo>
                  <a:cubicBezTo>
                    <a:pt x="10242" y="5435"/>
                    <a:pt x="10195" y="2160"/>
                    <a:pt x="10149" y="1069"/>
                  </a:cubicBezTo>
                  <a:cubicBezTo>
                    <a:pt x="10102" y="186"/>
                    <a:pt x="7710" y="0"/>
                    <a:pt x="6131" y="0"/>
                  </a:cubicBezTo>
                  <a:close/>
                </a:path>
              </a:pathLst>
            </a:custGeom>
            <a:solidFill>
              <a:srgbClr val="0344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37"/>
            <p:cNvSpPr/>
            <p:nvPr/>
          </p:nvSpPr>
          <p:spPr>
            <a:xfrm>
              <a:off x="4190690" y="4687328"/>
              <a:ext cx="309045" cy="246922"/>
            </a:xfrm>
            <a:custGeom>
              <a:avLst/>
              <a:gdLst/>
              <a:ahLst/>
              <a:cxnLst/>
              <a:rect l="l" t="t" r="r" b="b"/>
              <a:pathLst>
                <a:path w="9825" h="7850" extrusionOk="0">
                  <a:moveTo>
                    <a:pt x="4854" y="0"/>
                  </a:moveTo>
                  <a:cubicBezTo>
                    <a:pt x="2485" y="0"/>
                    <a:pt x="116" y="302"/>
                    <a:pt x="93" y="999"/>
                  </a:cubicBezTo>
                  <a:cubicBezTo>
                    <a:pt x="93" y="2114"/>
                    <a:pt x="0" y="5388"/>
                    <a:pt x="0" y="5388"/>
                  </a:cubicBezTo>
                  <a:cubicBezTo>
                    <a:pt x="0" y="6758"/>
                    <a:pt x="1092" y="7850"/>
                    <a:pt x="2485" y="7850"/>
                  </a:cubicBezTo>
                  <a:lnTo>
                    <a:pt x="7200" y="7850"/>
                  </a:lnTo>
                  <a:lnTo>
                    <a:pt x="7246" y="7850"/>
                  </a:lnTo>
                  <a:cubicBezTo>
                    <a:pt x="8593" y="7850"/>
                    <a:pt x="9708" y="6758"/>
                    <a:pt x="9708" y="5388"/>
                  </a:cubicBezTo>
                  <a:cubicBezTo>
                    <a:pt x="9708" y="5388"/>
                    <a:pt x="9801" y="2090"/>
                    <a:pt x="9824" y="999"/>
                  </a:cubicBezTo>
                  <a:cubicBezTo>
                    <a:pt x="9754" y="349"/>
                    <a:pt x="7293" y="0"/>
                    <a:pt x="4854" y="0"/>
                  </a:cubicBezTo>
                  <a:close/>
                </a:path>
              </a:pathLst>
            </a:custGeom>
            <a:solidFill>
              <a:srgbClr val="04797C"/>
            </a:solidFill>
            <a:ln w="9525" cap="flat" cmpd="sng">
              <a:solidFill>
                <a:srgbClr val="03444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37"/>
            <p:cNvSpPr/>
            <p:nvPr/>
          </p:nvSpPr>
          <p:spPr>
            <a:xfrm>
              <a:off x="4182638" y="4679999"/>
              <a:ext cx="322194" cy="261580"/>
            </a:xfrm>
            <a:custGeom>
              <a:avLst/>
              <a:gdLst/>
              <a:ahLst/>
              <a:cxnLst/>
              <a:rect l="l" t="t" r="r" b="b"/>
              <a:pathLst>
                <a:path w="10243" h="8316" extrusionOk="0">
                  <a:moveTo>
                    <a:pt x="5110" y="465"/>
                  </a:moveTo>
                  <a:cubicBezTo>
                    <a:pt x="6991" y="465"/>
                    <a:pt x="8896" y="651"/>
                    <a:pt x="9592" y="1092"/>
                  </a:cubicBezTo>
                  <a:cubicBezTo>
                    <a:pt x="9732" y="1185"/>
                    <a:pt x="9755" y="1232"/>
                    <a:pt x="9755" y="1278"/>
                  </a:cubicBezTo>
                  <a:cubicBezTo>
                    <a:pt x="9755" y="2347"/>
                    <a:pt x="9639" y="5621"/>
                    <a:pt x="9639" y="5691"/>
                  </a:cubicBezTo>
                  <a:cubicBezTo>
                    <a:pt x="9639" y="6922"/>
                    <a:pt x="8617" y="7920"/>
                    <a:pt x="7409" y="7920"/>
                  </a:cubicBezTo>
                  <a:lnTo>
                    <a:pt x="7409" y="7920"/>
                  </a:lnTo>
                  <a:lnTo>
                    <a:pt x="2672" y="7920"/>
                  </a:lnTo>
                  <a:cubicBezTo>
                    <a:pt x="1418" y="7920"/>
                    <a:pt x="442" y="6898"/>
                    <a:pt x="442" y="5691"/>
                  </a:cubicBezTo>
                  <a:cubicBezTo>
                    <a:pt x="442" y="5644"/>
                    <a:pt x="535" y="2370"/>
                    <a:pt x="558" y="1301"/>
                  </a:cubicBezTo>
                  <a:cubicBezTo>
                    <a:pt x="558" y="1278"/>
                    <a:pt x="605" y="1185"/>
                    <a:pt x="767" y="1092"/>
                  </a:cubicBezTo>
                  <a:cubicBezTo>
                    <a:pt x="1510" y="628"/>
                    <a:pt x="3322" y="465"/>
                    <a:pt x="5110" y="465"/>
                  </a:cubicBezTo>
                  <a:close/>
                  <a:moveTo>
                    <a:pt x="5087" y="1"/>
                  </a:moveTo>
                  <a:cubicBezTo>
                    <a:pt x="3206" y="1"/>
                    <a:pt x="1301" y="187"/>
                    <a:pt x="558" y="628"/>
                  </a:cubicBezTo>
                  <a:cubicBezTo>
                    <a:pt x="256" y="767"/>
                    <a:pt x="117" y="1000"/>
                    <a:pt x="117" y="1232"/>
                  </a:cubicBezTo>
                  <a:cubicBezTo>
                    <a:pt x="94" y="2323"/>
                    <a:pt x="1" y="5598"/>
                    <a:pt x="1" y="5621"/>
                  </a:cubicBezTo>
                  <a:cubicBezTo>
                    <a:pt x="1" y="7107"/>
                    <a:pt x="1185" y="8315"/>
                    <a:pt x="2695" y="8315"/>
                  </a:cubicBezTo>
                  <a:lnTo>
                    <a:pt x="7433" y="8315"/>
                  </a:lnTo>
                  <a:lnTo>
                    <a:pt x="7433" y="8315"/>
                  </a:lnTo>
                  <a:cubicBezTo>
                    <a:pt x="8919" y="8315"/>
                    <a:pt x="10127" y="7131"/>
                    <a:pt x="10127" y="5621"/>
                  </a:cubicBezTo>
                  <a:cubicBezTo>
                    <a:pt x="10127" y="5598"/>
                    <a:pt x="10219" y="2323"/>
                    <a:pt x="10243" y="1232"/>
                  </a:cubicBezTo>
                  <a:cubicBezTo>
                    <a:pt x="10243" y="1000"/>
                    <a:pt x="10103" y="814"/>
                    <a:pt x="9848" y="651"/>
                  </a:cubicBezTo>
                  <a:cubicBezTo>
                    <a:pt x="9081" y="233"/>
                    <a:pt x="7084" y="1"/>
                    <a:pt x="5087" y="1"/>
                  </a:cubicBezTo>
                  <a:close/>
                </a:path>
              </a:pathLst>
            </a:custGeom>
            <a:solidFill>
              <a:srgbClr val="0344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37"/>
            <p:cNvSpPr/>
            <p:nvPr/>
          </p:nvSpPr>
          <p:spPr>
            <a:xfrm>
              <a:off x="4037283" y="3809230"/>
              <a:ext cx="1050503" cy="1049779"/>
            </a:xfrm>
            <a:custGeom>
              <a:avLst/>
              <a:gdLst/>
              <a:ahLst/>
              <a:cxnLst/>
              <a:rect l="l" t="t" r="r" b="b"/>
              <a:pathLst>
                <a:path w="33397" h="33374" extrusionOk="0">
                  <a:moveTo>
                    <a:pt x="16698" y="1"/>
                  </a:moveTo>
                  <a:cubicBezTo>
                    <a:pt x="7478" y="1"/>
                    <a:pt x="0" y="7479"/>
                    <a:pt x="0" y="16699"/>
                  </a:cubicBezTo>
                  <a:cubicBezTo>
                    <a:pt x="0" y="25896"/>
                    <a:pt x="7478" y="33374"/>
                    <a:pt x="16698" y="33374"/>
                  </a:cubicBezTo>
                  <a:cubicBezTo>
                    <a:pt x="25895" y="33374"/>
                    <a:pt x="33396" y="25896"/>
                    <a:pt x="33396" y="16699"/>
                  </a:cubicBezTo>
                  <a:cubicBezTo>
                    <a:pt x="33396" y="7479"/>
                    <a:pt x="25895" y="1"/>
                    <a:pt x="1669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37"/>
            <p:cNvSpPr/>
            <p:nvPr/>
          </p:nvSpPr>
          <p:spPr>
            <a:xfrm>
              <a:off x="4037283" y="3909320"/>
              <a:ext cx="350660" cy="856205"/>
            </a:xfrm>
            <a:custGeom>
              <a:avLst/>
              <a:gdLst/>
              <a:ahLst/>
              <a:cxnLst/>
              <a:rect l="l" t="t" r="r" b="b"/>
              <a:pathLst>
                <a:path w="11148" h="27220" extrusionOk="0">
                  <a:moveTo>
                    <a:pt x="6921" y="1"/>
                  </a:moveTo>
                  <a:cubicBezTo>
                    <a:pt x="2741" y="3020"/>
                    <a:pt x="0" y="7943"/>
                    <a:pt x="0" y="13517"/>
                  </a:cubicBezTo>
                  <a:cubicBezTo>
                    <a:pt x="0" y="19207"/>
                    <a:pt x="2857" y="24200"/>
                    <a:pt x="7177" y="27219"/>
                  </a:cubicBezTo>
                  <a:cubicBezTo>
                    <a:pt x="9685" y="23712"/>
                    <a:pt x="11148" y="18742"/>
                    <a:pt x="11148" y="13471"/>
                  </a:cubicBezTo>
                  <a:cubicBezTo>
                    <a:pt x="11148" y="8129"/>
                    <a:pt x="9569" y="3391"/>
                    <a:pt x="6921" y="1"/>
                  </a:cubicBezTo>
                  <a:close/>
                </a:path>
              </a:pathLst>
            </a:custGeom>
            <a:solidFill>
              <a:srgbClr val="FFFFFF"/>
            </a:solidFill>
            <a:ln w="11600" cap="flat" cmpd="sng">
              <a:solidFill>
                <a:srgbClr val="BCBCBC"/>
              </a:solidFill>
              <a:prstDash val="solid"/>
              <a:miter lim="232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37"/>
            <p:cNvSpPr/>
            <p:nvPr/>
          </p:nvSpPr>
          <p:spPr>
            <a:xfrm>
              <a:off x="4735651" y="3907873"/>
              <a:ext cx="351415" cy="856897"/>
            </a:xfrm>
            <a:custGeom>
              <a:avLst/>
              <a:gdLst/>
              <a:ahLst/>
              <a:cxnLst/>
              <a:rect l="l" t="t" r="r" b="b"/>
              <a:pathLst>
                <a:path w="11172" h="27242" extrusionOk="0">
                  <a:moveTo>
                    <a:pt x="4250" y="0"/>
                  </a:moveTo>
                  <a:cubicBezTo>
                    <a:pt x="1580" y="3414"/>
                    <a:pt x="0" y="8129"/>
                    <a:pt x="0" y="13470"/>
                  </a:cubicBezTo>
                  <a:cubicBezTo>
                    <a:pt x="0" y="18765"/>
                    <a:pt x="1487" y="23712"/>
                    <a:pt x="3995" y="27242"/>
                  </a:cubicBezTo>
                  <a:cubicBezTo>
                    <a:pt x="8315" y="24246"/>
                    <a:pt x="11171" y="19230"/>
                    <a:pt x="11171" y="13540"/>
                  </a:cubicBezTo>
                  <a:cubicBezTo>
                    <a:pt x="11171" y="7966"/>
                    <a:pt x="8431" y="3066"/>
                    <a:pt x="4250" y="0"/>
                  </a:cubicBezTo>
                  <a:close/>
                </a:path>
              </a:pathLst>
            </a:custGeom>
            <a:solidFill>
              <a:srgbClr val="FFFFFF"/>
            </a:solidFill>
            <a:ln w="11600" cap="flat" cmpd="sng">
              <a:solidFill>
                <a:srgbClr val="BCBCBC"/>
              </a:solidFill>
              <a:prstDash val="solid"/>
              <a:miter lim="232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37"/>
            <p:cNvSpPr/>
            <p:nvPr/>
          </p:nvSpPr>
          <p:spPr>
            <a:xfrm>
              <a:off x="4552299" y="3804858"/>
              <a:ext cx="14627" cy="1046854"/>
            </a:xfrm>
            <a:custGeom>
              <a:avLst/>
              <a:gdLst/>
              <a:ahLst/>
              <a:cxnLst/>
              <a:rect l="l" t="t" r="r" b="b"/>
              <a:pathLst>
                <a:path w="465" h="33281" extrusionOk="0">
                  <a:moveTo>
                    <a:pt x="0" y="1"/>
                  </a:moveTo>
                  <a:lnTo>
                    <a:pt x="0" y="33281"/>
                  </a:lnTo>
                  <a:lnTo>
                    <a:pt x="465" y="33281"/>
                  </a:lnTo>
                  <a:lnTo>
                    <a:pt x="465" y="1"/>
                  </a:lnTo>
                  <a:close/>
                </a:path>
              </a:pathLst>
            </a:custGeom>
            <a:solidFill>
              <a:srgbClr val="0344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37"/>
            <p:cNvSpPr/>
            <p:nvPr/>
          </p:nvSpPr>
          <p:spPr>
            <a:xfrm>
              <a:off x="4882484" y="3983837"/>
              <a:ext cx="81846" cy="113993"/>
            </a:xfrm>
            <a:custGeom>
              <a:avLst/>
              <a:gdLst/>
              <a:ahLst/>
              <a:cxnLst/>
              <a:rect l="l" t="t" r="r" b="b"/>
              <a:pathLst>
                <a:path w="2602" h="3624" extrusionOk="0">
                  <a:moveTo>
                    <a:pt x="651" y="0"/>
                  </a:moveTo>
                  <a:cubicBezTo>
                    <a:pt x="465" y="0"/>
                    <a:pt x="279" y="117"/>
                    <a:pt x="140" y="372"/>
                  </a:cubicBezTo>
                  <a:cubicBezTo>
                    <a:pt x="0" y="767"/>
                    <a:pt x="744" y="1255"/>
                    <a:pt x="1394" y="1998"/>
                  </a:cubicBezTo>
                  <a:cubicBezTo>
                    <a:pt x="1742" y="2462"/>
                    <a:pt x="2021" y="2996"/>
                    <a:pt x="2230" y="3554"/>
                  </a:cubicBezTo>
                  <a:cubicBezTo>
                    <a:pt x="2253" y="3600"/>
                    <a:pt x="2276" y="3623"/>
                    <a:pt x="2346" y="3623"/>
                  </a:cubicBezTo>
                  <a:cubicBezTo>
                    <a:pt x="2439" y="3623"/>
                    <a:pt x="2509" y="3577"/>
                    <a:pt x="2555" y="3484"/>
                  </a:cubicBezTo>
                  <a:cubicBezTo>
                    <a:pt x="2601" y="3159"/>
                    <a:pt x="2601" y="2811"/>
                    <a:pt x="2555" y="2509"/>
                  </a:cubicBezTo>
                  <a:cubicBezTo>
                    <a:pt x="2346" y="1301"/>
                    <a:pt x="1347" y="0"/>
                    <a:pt x="651" y="0"/>
                  </a:cubicBez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37"/>
            <p:cNvSpPr/>
            <p:nvPr/>
          </p:nvSpPr>
          <p:spPr>
            <a:xfrm>
              <a:off x="4881005" y="4038631"/>
              <a:ext cx="54103" cy="72346"/>
            </a:xfrm>
            <a:custGeom>
              <a:avLst/>
              <a:gdLst/>
              <a:ahLst/>
              <a:cxnLst/>
              <a:rect l="l" t="t" r="r" b="b"/>
              <a:pathLst>
                <a:path w="1720" h="2300" extrusionOk="0">
                  <a:moveTo>
                    <a:pt x="582" y="0"/>
                  </a:moveTo>
                  <a:cubicBezTo>
                    <a:pt x="419" y="0"/>
                    <a:pt x="280" y="93"/>
                    <a:pt x="164" y="302"/>
                  </a:cubicBezTo>
                  <a:cubicBezTo>
                    <a:pt x="1" y="558"/>
                    <a:pt x="535" y="836"/>
                    <a:pt x="930" y="1278"/>
                  </a:cubicBezTo>
                  <a:cubicBezTo>
                    <a:pt x="1162" y="1580"/>
                    <a:pt x="1325" y="1881"/>
                    <a:pt x="1394" y="2230"/>
                  </a:cubicBezTo>
                  <a:cubicBezTo>
                    <a:pt x="1394" y="2276"/>
                    <a:pt x="1441" y="2299"/>
                    <a:pt x="1464" y="2299"/>
                  </a:cubicBezTo>
                  <a:cubicBezTo>
                    <a:pt x="1511" y="2299"/>
                    <a:pt x="1603" y="2230"/>
                    <a:pt x="1627" y="2183"/>
                  </a:cubicBezTo>
                  <a:cubicBezTo>
                    <a:pt x="1696" y="1974"/>
                    <a:pt x="1720" y="1742"/>
                    <a:pt x="1720" y="1533"/>
                  </a:cubicBezTo>
                  <a:cubicBezTo>
                    <a:pt x="1673" y="790"/>
                    <a:pt x="1092" y="0"/>
                    <a:pt x="582" y="0"/>
                  </a:cubicBez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37"/>
            <p:cNvSpPr/>
            <p:nvPr/>
          </p:nvSpPr>
          <p:spPr>
            <a:xfrm>
              <a:off x="4168042" y="3983837"/>
              <a:ext cx="82569" cy="113993"/>
            </a:xfrm>
            <a:custGeom>
              <a:avLst/>
              <a:gdLst/>
              <a:ahLst/>
              <a:cxnLst/>
              <a:rect l="l" t="t" r="r" b="b"/>
              <a:pathLst>
                <a:path w="2625" h="3624" extrusionOk="0">
                  <a:moveTo>
                    <a:pt x="70" y="2509"/>
                  </a:moveTo>
                  <a:cubicBezTo>
                    <a:pt x="0" y="2811"/>
                    <a:pt x="0" y="3159"/>
                    <a:pt x="70" y="3484"/>
                  </a:cubicBezTo>
                  <a:cubicBezTo>
                    <a:pt x="93" y="3577"/>
                    <a:pt x="186" y="3623"/>
                    <a:pt x="256" y="3623"/>
                  </a:cubicBezTo>
                  <a:cubicBezTo>
                    <a:pt x="326" y="3623"/>
                    <a:pt x="372" y="3600"/>
                    <a:pt x="372" y="3554"/>
                  </a:cubicBezTo>
                  <a:cubicBezTo>
                    <a:pt x="581" y="2996"/>
                    <a:pt x="836" y="2462"/>
                    <a:pt x="1208" y="1998"/>
                  </a:cubicBezTo>
                  <a:cubicBezTo>
                    <a:pt x="1835" y="1255"/>
                    <a:pt x="2625" y="744"/>
                    <a:pt x="2462" y="372"/>
                  </a:cubicBezTo>
                  <a:cubicBezTo>
                    <a:pt x="2346" y="117"/>
                    <a:pt x="2183" y="0"/>
                    <a:pt x="1951" y="0"/>
                  </a:cubicBezTo>
                  <a:cubicBezTo>
                    <a:pt x="1231" y="0"/>
                    <a:pt x="233" y="1301"/>
                    <a:pt x="70" y="2509"/>
                  </a:cubicBez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37"/>
            <p:cNvSpPr/>
            <p:nvPr/>
          </p:nvSpPr>
          <p:spPr>
            <a:xfrm>
              <a:off x="4197264" y="4038631"/>
              <a:ext cx="54071" cy="72346"/>
            </a:xfrm>
            <a:custGeom>
              <a:avLst/>
              <a:gdLst/>
              <a:ahLst/>
              <a:cxnLst/>
              <a:rect l="l" t="t" r="r" b="b"/>
              <a:pathLst>
                <a:path w="1719" h="2300" extrusionOk="0">
                  <a:moveTo>
                    <a:pt x="0" y="1533"/>
                  </a:moveTo>
                  <a:cubicBezTo>
                    <a:pt x="0" y="1765"/>
                    <a:pt x="0" y="1974"/>
                    <a:pt x="93" y="2183"/>
                  </a:cubicBezTo>
                  <a:cubicBezTo>
                    <a:pt x="116" y="2230"/>
                    <a:pt x="209" y="2299"/>
                    <a:pt x="256" y="2299"/>
                  </a:cubicBezTo>
                  <a:cubicBezTo>
                    <a:pt x="302" y="2299"/>
                    <a:pt x="325" y="2253"/>
                    <a:pt x="325" y="2230"/>
                  </a:cubicBezTo>
                  <a:cubicBezTo>
                    <a:pt x="418" y="1881"/>
                    <a:pt x="581" y="1580"/>
                    <a:pt x="790" y="1278"/>
                  </a:cubicBezTo>
                  <a:cubicBezTo>
                    <a:pt x="1162" y="813"/>
                    <a:pt x="1719" y="558"/>
                    <a:pt x="1580" y="302"/>
                  </a:cubicBezTo>
                  <a:cubicBezTo>
                    <a:pt x="1463" y="93"/>
                    <a:pt x="1278" y="0"/>
                    <a:pt x="1138" y="0"/>
                  </a:cubicBezTo>
                  <a:cubicBezTo>
                    <a:pt x="604" y="0"/>
                    <a:pt x="24" y="790"/>
                    <a:pt x="0" y="1533"/>
                  </a:cubicBez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37"/>
            <p:cNvSpPr/>
            <p:nvPr/>
          </p:nvSpPr>
          <p:spPr>
            <a:xfrm>
              <a:off x="4193616" y="3922468"/>
              <a:ext cx="746616" cy="770710"/>
            </a:xfrm>
            <a:custGeom>
              <a:avLst/>
              <a:gdLst/>
              <a:ahLst/>
              <a:cxnLst/>
              <a:rect l="l" t="t" r="r" b="b"/>
              <a:pathLst>
                <a:path w="23736" h="24502" extrusionOk="0">
                  <a:moveTo>
                    <a:pt x="23735" y="12263"/>
                  </a:moveTo>
                  <a:cubicBezTo>
                    <a:pt x="23735" y="19021"/>
                    <a:pt x="18440" y="24502"/>
                    <a:pt x="11868" y="24502"/>
                  </a:cubicBezTo>
                  <a:cubicBezTo>
                    <a:pt x="5319" y="24502"/>
                    <a:pt x="0" y="19021"/>
                    <a:pt x="0" y="12263"/>
                  </a:cubicBezTo>
                  <a:cubicBezTo>
                    <a:pt x="0" y="5482"/>
                    <a:pt x="5319" y="1"/>
                    <a:pt x="11868" y="1"/>
                  </a:cubicBezTo>
                  <a:cubicBezTo>
                    <a:pt x="18440" y="1"/>
                    <a:pt x="23735" y="5482"/>
                    <a:pt x="23735" y="12263"/>
                  </a:cubicBezTo>
                  <a:close/>
                </a:path>
              </a:pathLst>
            </a:custGeom>
            <a:solidFill>
              <a:srgbClr val="E2BFA1"/>
            </a:solidFill>
            <a:ln w="11025" cap="flat" cmpd="sng">
              <a:solidFill>
                <a:srgbClr val="034444"/>
              </a:solidFill>
              <a:prstDash val="solid"/>
              <a:miter lim="232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37"/>
            <p:cNvSpPr/>
            <p:nvPr/>
          </p:nvSpPr>
          <p:spPr>
            <a:xfrm>
              <a:off x="3989063" y="3801932"/>
              <a:ext cx="1105297" cy="1063651"/>
            </a:xfrm>
            <a:custGeom>
              <a:avLst/>
              <a:gdLst/>
              <a:ahLst/>
              <a:cxnLst/>
              <a:rect l="l" t="t" r="r" b="b"/>
              <a:pathLst>
                <a:path w="35139" h="33815" extrusionOk="0">
                  <a:moveTo>
                    <a:pt x="18231" y="465"/>
                  </a:moveTo>
                  <a:cubicBezTo>
                    <a:pt x="27312" y="465"/>
                    <a:pt x="34674" y="7827"/>
                    <a:pt x="34697" y="16931"/>
                  </a:cubicBezTo>
                  <a:cubicBezTo>
                    <a:pt x="34697" y="23573"/>
                    <a:pt x="30679" y="29588"/>
                    <a:pt x="24525" y="32119"/>
                  </a:cubicBezTo>
                  <a:cubicBezTo>
                    <a:pt x="22505" y="32956"/>
                    <a:pt x="20345" y="33350"/>
                    <a:pt x="18231" y="33350"/>
                  </a:cubicBezTo>
                  <a:cubicBezTo>
                    <a:pt x="13935" y="33350"/>
                    <a:pt x="9731" y="31678"/>
                    <a:pt x="6596" y="28543"/>
                  </a:cubicBezTo>
                  <a:cubicBezTo>
                    <a:pt x="1882" y="23829"/>
                    <a:pt x="465" y="16745"/>
                    <a:pt x="3020" y="10637"/>
                  </a:cubicBezTo>
                  <a:cubicBezTo>
                    <a:pt x="5574" y="4483"/>
                    <a:pt x="11566" y="465"/>
                    <a:pt x="18231" y="465"/>
                  </a:cubicBezTo>
                  <a:close/>
                  <a:moveTo>
                    <a:pt x="18231" y="1"/>
                  </a:moveTo>
                  <a:cubicBezTo>
                    <a:pt x="13819" y="1"/>
                    <a:pt x="9499" y="1719"/>
                    <a:pt x="6271" y="4971"/>
                  </a:cubicBezTo>
                  <a:cubicBezTo>
                    <a:pt x="1417" y="9801"/>
                    <a:pt x="1" y="17047"/>
                    <a:pt x="2625" y="23387"/>
                  </a:cubicBezTo>
                  <a:cubicBezTo>
                    <a:pt x="5226" y="29704"/>
                    <a:pt x="11380" y="33815"/>
                    <a:pt x="18231" y="33815"/>
                  </a:cubicBezTo>
                  <a:cubicBezTo>
                    <a:pt x="27544" y="33815"/>
                    <a:pt x="35138" y="26244"/>
                    <a:pt x="35138" y="16931"/>
                  </a:cubicBezTo>
                  <a:cubicBezTo>
                    <a:pt x="35138" y="10080"/>
                    <a:pt x="31004" y="3926"/>
                    <a:pt x="24688" y="1278"/>
                  </a:cubicBezTo>
                  <a:cubicBezTo>
                    <a:pt x="22621" y="419"/>
                    <a:pt x="20414" y="1"/>
                    <a:pt x="18231" y="1"/>
                  </a:cubicBezTo>
                  <a:close/>
                </a:path>
              </a:pathLst>
            </a:custGeom>
            <a:solidFill>
              <a:srgbClr val="0344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37"/>
            <p:cNvSpPr/>
            <p:nvPr/>
          </p:nvSpPr>
          <p:spPr>
            <a:xfrm>
              <a:off x="4541321" y="4686573"/>
              <a:ext cx="36582" cy="72378"/>
            </a:xfrm>
            <a:custGeom>
              <a:avLst/>
              <a:gdLst/>
              <a:ahLst/>
              <a:cxnLst/>
              <a:rect l="l" t="t" r="r" b="b"/>
              <a:pathLst>
                <a:path w="1163" h="2301" extrusionOk="0">
                  <a:moveTo>
                    <a:pt x="442" y="1"/>
                  </a:moveTo>
                  <a:cubicBezTo>
                    <a:pt x="349" y="1"/>
                    <a:pt x="280" y="94"/>
                    <a:pt x="280" y="187"/>
                  </a:cubicBezTo>
                  <a:lnTo>
                    <a:pt x="1" y="2138"/>
                  </a:lnTo>
                  <a:cubicBezTo>
                    <a:pt x="1" y="2207"/>
                    <a:pt x="94" y="2300"/>
                    <a:pt x="187" y="2300"/>
                  </a:cubicBezTo>
                  <a:lnTo>
                    <a:pt x="999" y="2300"/>
                  </a:lnTo>
                  <a:cubicBezTo>
                    <a:pt x="1092" y="2300"/>
                    <a:pt x="1162" y="2230"/>
                    <a:pt x="1162" y="2138"/>
                  </a:cubicBezTo>
                  <a:lnTo>
                    <a:pt x="907" y="187"/>
                  </a:lnTo>
                  <a:cubicBezTo>
                    <a:pt x="907" y="94"/>
                    <a:pt x="814" y="1"/>
                    <a:pt x="744" y="1"/>
                  </a:cubicBezTo>
                  <a:close/>
                </a:path>
              </a:pathLst>
            </a:custGeom>
            <a:solidFill>
              <a:srgbClr val="FFFFFF"/>
            </a:solidFill>
            <a:ln w="11600" cap="flat" cmpd="sng">
              <a:solidFill>
                <a:srgbClr val="BCBCBC"/>
              </a:solidFill>
              <a:prstDash val="solid"/>
              <a:miter lim="232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37"/>
            <p:cNvSpPr/>
            <p:nvPr/>
          </p:nvSpPr>
          <p:spPr>
            <a:xfrm>
              <a:off x="5904666" y="3659078"/>
              <a:ext cx="767785" cy="1049056"/>
            </a:xfrm>
            <a:custGeom>
              <a:avLst/>
              <a:gdLst/>
              <a:ahLst/>
              <a:cxnLst/>
              <a:rect l="l" t="t" r="r" b="b"/>
              <a:pathLst>
                <a:path w="24409" h="33351" extrusionOk="0">
                  <a:moveTo>
                    <a:pt x="16675" y="1"/>
                  </a:moveTo>
                  <a:cubicBezTo>
                    <a:pt x="7455" y="1"/>
                    <a:pt x="1" y="7456"/>
                    <a:pt x="1" y="16699"/>
                  </a:cubicBezTo>
                  <a:cubicBezTo>
                    <a:pt x="1" y="25895"/>
                    <a:pt x="7455" y="33350"/>
                    <a:pt x="16675" y="33350"/>
                  </a:cubicBezTo>
                  <a:cubicBezTo>
                    <a:pt x="19462" y="33350"/>
                    <a:pt x="22086" y="32654"/>
                    <a:pt x="24409" y="31469"/>
                  </a:cubicBezTo>
                  <a:cubicBezTo>
                    <a:pt x="19067" y="28706"/>
                    <a:pt x="15444" y="23132"/>
                    <a:pt x="15444" y="16699"/>
                  </a:cubicBezTo>
                  <a:cubicBezTo>
                    <a:pt x="15444" y="10242"/>
                    <a:pt x="19067" y="4669"/>
                    <a:pt x="24409" y="1882"/>
                  </a:cubicBezTo>
                  <a:cubicBezTo>
                    <a:pt x="22110" y="697"/>
                    <a:pt x="19462" y="1"/>
                    <a:pt x="16675" y="1"/>
                  </a:cubicBezTo>
                  <a:close/>
                </a:path>
              </a:pathLst>
            </a:custGeom>
            <a:solidFill>
              <a:srgbClr val="FCFCFC">
                <a:alpha val="10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44" name="Google Shape;844;p37"/>
            <p:cNvSpPr/>
            <p:nvPr/>
          </p:nvSpPr>
          <p:spPr>
            <a:xfrm>
              <a:off x="4224284" y="3942914"/>
              <a:ext cx="31" cy="208232"/>
            </a:xfrm>
            <a:custGeom>
              <a:avLst/>
              <a:gdLst/>
              <a:ahLst/>
              <a:cxnLst/>
              <a:rect l="l" t="t" r="r" b="b"/>
              <a:pathLst>
                <a:path w="1" h="6620" fill="none" extrusionOk="0">
                  <a:moveTo>
                    <a:pt x="1" y="1"/>
                  </a:moveTo>
                  <a:lnTo>
                    <a:pt x="1" y="6620"/>
                  </a:lnTo>
                </a:path>
              </a:pathLst>
            </a:custGeom>
            <a:noFill/>
            <a:ln w="116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37"/>
            <p:cNvSpPr/>
            <p:nvPr/>
          </p:nvSpPr>
          <p:spPr>
            <a:xfrm>
              <a:off x="4280526" y="3942914"/>
              <a:ext cx="31" cy="276898"/>
            </a:xfrm>
            <a:custGeom>
              <a:avLst/>
              <a:gdLst/>
              <a:ahLst/>
              <a:cxnLst/>
              <a:rect l="l" t="t" r="r" b="b"/>
              <a:pathLst>
                <a:path w="1" h="8803" fill="none" extrusionOk="0">
                  <a:moveTo>
                    <a:pt x="1" y="1"/>
                  </a:moveTo>
                  <a:lnTo>
                    <a:pt x="1" y="8803"/>
                  </a:lnTo>
                </a:path>
              </a:pathLst>
            </a:custGeom>
            <a:noFill/>
            <a:ln w="116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37"/>
            <p:cNvSpPr/>
            <p:nvPr/>
          </p:nvSpPr>
          <p:spPr>
            <a:xfrm>
              <a:off x="4336045" y="3942914"/>
              <a:ext cx="31" cy="390860"/>
            </a:xfrm>
            <a:custGeom>
              <a:avLst/>
              <a:gdLst/>
              <a:ahLst/>
              <a:cxnLst/>
              <a:rect l="l" t="t" r="r" b="b"/>
              <a:pathLst>
                <a:path w="1" h="12426" fill="none" extrusionOk="0">
                  <a:moveTo>
                    <a:pt x="1" y="1"/>
                  </a:moveTo>
                  <a:lnTo>
                    <a:pt x="1" y="12426"/>
                  </a:lnTo>
                </a:path>
              </a:pathLst>
            </a:custGeom>
            <a:noFill/>
            <a:ln w="116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37"/>
            <p:cNvSpPr/>
            <p:nvPr/>
          </p:nvSpPr>
          <p:spPr>
            <a:xfrm>
              <a:off x="4391563" y="3942914"/>
              <a:ext cx="31" cy="208232"/>
            </a:xfrm>
            <a:custGeom>
              <a:avLst/>
              <a:gdLst/>
              <a:ahLst/>
              <a:cxnLst/>
              <a:rect l="l" t="t" r="r" b="b"/>
              <a:pathLst>
                <a:path w="1" h="6620" fill="none" extrusionOk="0">
                  <a:moveTo>
                    <a:pt x="1" y="1"/>
                  </a:moveTo>
                  <a:lnTo>
                    <a:pt x="1" y="6620"/>
                  </a:lnTo>
                </a:path>
              </a:pathLst>
            </a:custGeom>
            <a:noFill/>
            <a:ln w="116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37"/>
            <p:cNvSpPr/>
            <p:nvPr/>
          </p:nvSpPr>
          <p:spPr>
            <a:xfrm>
              <a:off x="4444911" y="4279703"/>
              <a:ext cx="67219" cy="67219"/>
            </a:xfrm>
            <a:custGeom>
              <a:avLst/>
              <a:gdLst/>
              <a:ahLst/>
              <a:cxnLst/>
              <a:rect l="l" t="t" r="r" b="b"/>
              <a:pathLst>
                <a:path w="2137" h="2137" extrusionOk="0">
                  <a:moveTo>
                    <a:pt x="1069" y="0"/>
                  </a:moveTo>
                  <a:cubicBezTo>
                    <a:pt x="465" y="0"/>
                    <a:pt x="0" y="488"/>
                    <a:pt x="0" y="1068"/>
                  </a:cubicBezTo>
                  <a:cubicBezTo>
                    <a:pt x="0" y="1672"/>
                    <a:pt x="465" y="2137"/>
                    <a:pt x="1069" y="2137"/>
                  </a:cubicBezTo>
                  <a:cubicBezTo>
                    <a:pt x="1672" y="2137"/>
                    <a:pt x="2137" y="1672"/>
                    <a:pt x="2137" y="1068"/>
                  </a:cubicBezTo>
                  <a:cubicBezTo>
                    <a:pt x="2137" y="488"/>
                    <a:pt x="1672" y="0"/>
                    <a:pt x="10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37"/>
            <p:cNvSpPr/>
            <p:nvPr/>
          </p:nvSpPr>
          <p:spPr>
            <a:xfrm>
              <a:off x="4618040" y="4279703"/>
              <a:ext cx="67974" cy="67219"/>
            </a:xfrm>
            <a:custGeom>
              <a:avLst/>
              <a:gdLst/>
              <a:ahLst/>
              <a:cxnLst/>
              <a:rect l="l" t="t" r="r" b="b"/>
              <a:pathLst>
                <a:path w="2161" h="2137" extrusionOk="0">
                  <a:moveTo>
                    <a:pt x="1092" y="0"/>
                  </a:moveTo>
                  <a:cubicBezTo>
                    <a:pt x="488" y="0"/>
                    <a:pt x="0" y="488"/>
                    <a:pt x="0" y="1068"/>
                  </a:cubicBezTo>
                  <a:cubicBezTo>
                    <a:pt x="0" y="1672"/>
                    <a:pt x="488" y="2137"/>
                    <a:pt x="1092" y="2137"/>
                  </a:cubicBezTo>
                  <a:cubicBezTo>
                    <a:pt x="1672" y="2137"/>
                    <a:pt x="2160" y="1672"/>
                    <a:pt x="2160" y="1068"/>
                  </a:cubicBezTo>
                  <a:cubicBezTo>
                    <a:pt x="2160" y="488"/>
                    <a:pt x="1672" y="0"/>
                    <a:pt x="10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37"/>
            <p:cNvSpPr/>
            <p:nvPr/>
          </p:nvSpPr>
          <p:spPr>
            <a:xfrm>
              <a:off x="4412040" y="4216856"/>
              <a:ext cx="132960" cy="21956"/>
            </a:xfrm>
            <a:custGeom>
              <a:avLst/>
              <a:gdLst/>
              <a:ahLst/>
              <a:cxnLst/>
              <a:rect l="l" t="t" r="r" b="b"/>
              <a:pathLst>
                <a:path w="4227" h="698" extrusionOk="0">
                  <a:moveTo>
                    <a:pt x="349" y="1"/>
                  </a:moveTo>
                  <a:cubicBezTo>
                    <a:pt x="140" y="1"/>
                    <a:pt x="0" y="140"/>
                    <a:pt x="0" y="349"/>
                  </a:cubicBezTo>
                  <a:cubicBezTo>
                    <a:pt x="0" y="558"/>
                    <a:pt x="140" y="698"/>
                    <a:pt x="349" y="698"/>
                  </a:cubicBezTo>
                  <a:lnTo>
                    <a:pt x="3879" y="698"/>
                  </a:lnTo>
                  <a:cubicBezTo>
                    <a:pt x="4088" y="698"/>
                    <a:pt x="4227" y="558"/>
                    <a:pt x="4227" y="349"/>
                  </a:cubicBezTo>
                  <a:cubicBezTo>
                    <a:pt x="4227" y="140"/>
                    <a:pt x="4088" y="1"/>
                    <a:pt x="38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37"/>
            <p:cNvSpPr/>
            <p:nvPr/>
          </p:nvSpPr>
          <p:spPr>
            <a:xfrm>
              <a:off x="4585169" y="4216856"/>
              <a:ext cx="133715" cy="21956"/>
            </a:xfrm>
            <a:custGeom>
              <a:avLst/>
              <a:gdLst/>
              <a:ahLst/>
              <a:cxnLst/>
              <a:rect l="l" t="t" r="r" b="b"/>
              <a:pathLst>
                <a:path w="4251" h="698" extrusionOk="0">
                  <a:moveTo>
                    <a:pt x="349" y="1"/>
                  </a:moveTo>
                  <a:cubicBezTo>
                    <a:pt x="163" y="1"/>
                    <a:pt x="0" y="140"/>
                    <a:pt x="0" y="349"/>
                  </a:cubicBezTo>
                  <a:cubicBezTo>
                    <a:pt x="0" y="558"/>
                    <a:pt x="163" y="698"/>
                    <a:pt x="349" y="698"/>
                  </a:cubicBezTo>
                  <a:lnTo>
                    <a:pt x="3902" y="698"/>
                  </a:lnTo>
                  <a:cubicBezTo>
                    <a:pt x="4111" y="698"/>
                    <a:pt x="4250" y="558"/>
                    <a:pt x="4250" y="349"/>
                  </a:cubicBezTo>
                  <a:cubicBezTo>
                    <a:pt x="4250" y="140"/>
                    <a:pt x="4111" y="1"/>
                    <a:pt x="39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37"/>
            <p:cNvSpPr/>
            <p:nvPr/>
          </p:nvSpPr>
          <p:spPr>
            <a:xfrm>
              <a:off x="4544970" y="4378314"/>
              <a:ext cx="51177" cy="21956"/>
            </a:xfrm>
            <a:custGeom>
              <a:avLst/>
              <a:gdLst/>
              <a:ahLst/>
              <a:cxnLst/>
              <a:rect l="l" t="t" r="r" b="b"/>
              <a:pathLst>
                <a:path w="1627" h="698" extrusionOk="0">
                  <a:moveTo>
                    <a:pt x="349" y="0"/>
                  </a:moveTo>
                  <a:cubicBezTo>
                    <a:pt x="164" y="0"/>
                    <a:pt x="1" y="140"/>
                    <a:pt x="1" y="349"/>
                  </a:cubicBezTo>
                  <a:cubicBezTo>
                    <a:pt x="1" y="558"/>
                    <a:pt x="164" y="697"/>
                    <a:pt x="349" y="697"/>
                  </a:cubicBezTo>
                  <a:lnTo>
                    <a:pt x="1278" y="697"/>
                  </a:lnTo>
                  <a:cubicBezTo>
                    <a:pt x="1487" y="697"/>
                    <a:pt x="1627" y="558"/>
                    <a:pt x="1627" y="349"/>
                  </a:cubicBezTo>
                  <a:cubicBezTo>
                    <a:pt x="1627" y="140"/>
                    <a:pt x="1487" y="0"/>
                    <a:pt x="12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37"/>
            <p:cNvSpPr/>
            <p:nvPr/>
          </p:nvSpPr>
          <p:spPr>
            <a:xfrm>
              <a:off x="4256432" y="4330817"/>
              <a:ext cx="138842" cy="113269"/>
            </a:xfrm>
            <a:custGeom>
              <a:avLst/>
              <a:gdLst/>
              <a:ahLst/>
              <a:cxnLst/>
              <a:rect l="l" t="t" r="r" b="b"/>
              <a:pathLst>
                <a:path w="4414" h="3601" extrusionOk="0">
                  <a:moveTo>
                    <a:pt x="2207" y="1"/>
                  </a:moveTo>
                  <a:cubicBezTo>
                    <a:pt x="999" y="1"/>
                    <a:pt x="1" y="814"/>
                    <a:pt x="1" y="1789"/>
                  </a:cubicBezTo>
                  <a:cubicBezTo>
                    <a:pt x="1" y="2788"/>
                    <a:pt x="999" y="3601"/>
                    <a:pt x="2207" y="3601"/>
                  </a:cubicBezTo>
                  <a:cubicBezTo>
                    <a:pt x="3438" y="3601"/>
                    <a:pt x="4413" y="2788"/>
                    <a:pt x="4413" y="1789"/>
                  </a:cubicBezTo>
                  <a:cubicBezTo>
                    <a:pt x="4413" y="814"/>
                    <a:pt x="3438" y="1"/>
                    <a:pt x="22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37"/>
            <p:cNvSpPr/>
            <p:nvPr/>
          </p:nvSpPr>
          <p:spPr>
            <a:xfrm>
              <a:off x="4745874" y="4330817"/>
              <a:ext cx="138842" cy="113269"/>
            </a:xfrm>
            <a:custGeom>
              <a:avLst/>
              <a:gdLst/>
              <a:ahLst/>
              <a:cxnLst/>
              <a:rect l="l" t="t" r="r" b="b"/>
              <a:pathLst>
                <a:path w="4414" h="3601" extrusionOk="0">
                  <a:moveTo>
                    <a:pt x="2207" y="1"/>
                  </a:moveTo>
                  <a:cubicBezTo>
                    <a:pt x="999" y="1"/>
                    <a:pt x="1" y="814"/>
                    <a:pt x="1" y="1789"/>
                  </a:cubicBezTo>
                  <a:cubicBezTo>
                    <a:pt x="1" y="2788"/>
                    <a:pt x="999" y="3601"/>
                    <a:pt x="2207" y="3601"/>
                  </a:cubicBezTo>
                  <a:cubicBezTo>
                    <a:pt x="3438" y="3601"/>
                    <a:pt x="4413" y="2788"/>
                    <a:pt x="4413" y="1789"/>
                  </a:cubicBezTo>
                  <a:cubicBezTo>
                    <a:pt x="4413" y="814"/>
                    <a:pt x="3438" y="1"/>
                    <a:pt x="22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6495DFD6-2CAC-40B9-A978-E2C699C8C948}"/>
              </a:ext>
            </a:extLst>
          </p:cNvPr>
          <p:cNvSpPr/>
          <p:nvPr/>
        </p:nvSpPr>
        <p:spPr>
          <a:xfrm>
            <a:off x="2681358" y="243497"/>
            <a:ext cx="331693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000" dirty="0">
                <a:solidFill>
                  <a:schemeClr val="accent3"/>
                </a:solidFill>
                <a:latin typeface="Agency FB" panose="020B0503020202020204" pitchFamily="34" charset="0"/>
              </a:rPr>
              <a:t>LITERATURE REVIEW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903404887"/>
      </p:ext>
    </p:extLst>
  </p:cSld>
  <p:clrMapOvr>
    <a:masterClrMapping/>
  </p:clrMapOvr>
  <p:transition spd="med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34"/>
          <p:cNvSpPr txBox="1"/>
          <p:nvPr/>
        </p:nvSpPr>
        <p:spPr>
          <a:xfrm>
            <a:off x="3621150" y="3088625"/>
            <a:ext cx="1901700" cy="6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2000" dirty="0">
                <a:solidFill>
                  <a:schemeClr val="accent3"/>
                </a:solidFill>
              </a:rPr>
              <a:t>Software and tools required:</a:t>
            </a:r>
            <a:endParaRPr sz="2000" dirty="0">
              <a:solidFill>
                <a:schemeClr val="accent3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sp>
        <p:nvSpPr>
          <p:cNvPr id="625" name="Google Shape;625;p34"/>
          <p:cNvSpPr txBox="1"/>
          <p:nvPr/>
        </p:nvSpPr>
        <p:spPr>
          <a:xfrm>
            <a:off x="3769050" y="3717675"/>
            <a:ext cx="1605900" cy="8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dirty="0">
                <a:solidFill>
                  <a:schemeClr val="accent3"/>
                </a:solidFill>
              </a:rPr>
              <a:t>1.Android Studio</a:t>
            </a:r>
            <a:endParaRPr dirty="0">
              <a:solidFill>
                <a:schemeClr val="accent3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626" name="Google Shape;626;p34"/>
          <p:cNvSpPr txBox="1"/>
          <p:nvPr/>
        </p:nvSpPr>
        <p:spPr>
          <a:xfrm>
            <a:off x="1184400" y="3088600"/>
            <a:ext cx="1901700" cy="6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2000" dirty="0">
                <a:solidFill>
                  <a:schemeClr val="accent3"/>
                </a:solidFill>
              </a:rPr>
              <a:t>Hardware requirements</a:t>
            </a:r>
            <a:endParaRPr sz="2000" dirty="0">
              <a:solidFill>
                <a:schemeClr val="accent3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sp>
        <p:nvSpPr>
          <p:cNvPr id="627" name="Google Shape;627;p34"/>
          <p:cNvSpPr txBox="1"/>
          <p:nvPr/>
        </p:nvSpPr>
        <p:spPr>
          <a:xfrm>
            <a:off x="1332300" y="3717663"/>
            <a:ext cx="1605900" cy="8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sz="1100" dirty="0">
                <a:solidFill>
                  <a:schemeClr val="accent3"/>
                </a:solidFill>
              </a:rPr>
              <a:t>1.Processor: Intel Core i3 or above</a:t>
            </a:r>
            <a:r>
              <a:rPr lang="en-US" sz="1100" dirty="0" smtClean="0">
                <a:solidFill>
                  <a:schemeClr val="accent3"/>
                </a:solidFill>
              </a:rPr>
              <a:t>. RAM</a:t>
            </a:r>
            <a:r>
              <a:rPr lang="en-US" sz="1100" dirty="0">
                <a:solidFill>
                  <a:schemeClr val="accent3"/>
                </a:solidFill>
              </a:rPr>
              <a:t>: 8GB or more 2.Android Version lollipop. RAM: 2GB or more</a:t>
            </a:r>
            <a:endParaRPr sz="1100" dirty="0">
              <a:solidFill>
                <a:schemeClr val="accent3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628" name="Google Shape;628;p34"/>
          <p:cNvSpPr txBox="1"/>
          <p:nvPr/>
        </p:nvSpPr>
        <p:spPr>
          <a:xfrm>
            <a:off x="6057900" y="3088600"/>
            <a:ext cx="1901700" cy="6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2000" dirty="0">
                <a:solidFill>
                  <a:schemeClr val="accent3"/>
                </a:solidFill>
              </a:rPr>
              <a:t>Programming Language</a:t>
            </a:r>
            <a:endParaRPr sz="2000" dirty="0">
              <a:solidFill>
                <a:schemeClr val="accent3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sp>
        <p:nvSpPr>
          <p:cNvPr id="629" name="Google Shape;629;p34"/>
          <p:cNvSpPr txBox="1"/>
          <p:nvPr/>
        </p:nvSpPr>
        <p:spPr>
          <a:xfrm>
            <a:off x="6205800" y="3717663"/>
            <a:ext cx="1605900" cy="8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3"/>
                </a:solidFill>
                <a:latin typeface="Anaheim"/>
                <a:ea typeface="Anaheim"/>
                <a:cs typeface="Anaheim"/>
                <a:sym typeface="Anaheim"/>
              </a:rPr>
              <a:t>Java, html , CSS</a:t>
            </a:r>
            <a:endParaRPr dirty="0">
              <a:solidFill>
                <a:schemeClr val="accent3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630" name="Google Shape;630;p34"/>
          <p:cNvSpPr/>
          <p:nvPr/>
        </p:nvSpPr>
        <p:spPr>
          <a:xfrm>
            <a:off x="6602400" y="2165400"/>
            <a:ext cx="812700" cy="812700"/>
          </a:xfrm>
          <a:prstGeom prst="ellipse">
            <a:avLst/>
          </a:prstGeom>
          <a:solidFill>
            <a:schemeClr val="lt1"/>
          </a:solidFill>
          <a:ln w="28575" cap="flat" cmpd="sng">
            <a:solidFill>
              <a:srgbClr val="BCBCB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1" name="Google Shape;631;p34"/>
          <p:cNvSpPr/>
          <p:nvPr/>
        </p:nvSpPr>
        <p:spPr>
          <a:xfrm>
            <a:off x="1728900" y="2165400"/>
            <a:ext cx="812700" cy="812700"/>
          </a:xfrm>
          <a:prstGeom prst="ellipse">
            <a:avLst/>
          </a:prstGeom>
          <a:solidFill>
            <a:schemeClr val="lt1"/>
          </a:solidFill>
          <a:ln w="28575" cap="flat" cmpd="sng">
            <a:solidFill>
              <a:srgbClr val="BCBCB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2" name="Google Shape;632;p34"/>
          <p:cNvSpPr/>
          <p:nvPr/>
        </p:nvSpPr>
        <p:spPr>
          <a:xfrm>
            <a:off x="4165650" y="2165400"/>
            <a:ext cx="812700" cy="812700"/>
          </a:xfrm>
          <a:prstGeom prst="ellipse">
            <a:avLst/>
          </a:prstGeom>
          <a:solidFill>
            <a:schemeClr val="lt1"/>
          </a:solidFill>
          <a:ln w="28575" cap="flat" cmpd="sng">
            <a:solidFill>
              <a:srgbClr val="BCBCB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9" name="Google Shape;639;p34"/>
          <p:cNvGrpSpPr/>
          <p:nvPr/>
        </p:nvGrpSpPr>
        <p:grpSpPr>
          <a:xfrm>
            <a:off x="1878081" y="2435089"/>
            <a:ext cx="514246" cy="273318"/>
            <a:chOff x="756800" y="1277500"/>
            <a:chExt cx="5917675" cy="3145200"/>
          </a:xfrm>
        </p:grpSpPr>
        <p:sp>
          <p:nvSpPr>
            <p:cNvPr id="640" name="Google Shape;640;p34"/>
            <p:cNvSpPr/>
            <p:nvPr/>
          </p:nvSpPr>
          <p:spPr>
            <a:xfrm>
              <a:off x="3099850" y="1355525"/>
              <a:ext cx="3445950" cy="2990475"/>
            </a:xfrm>
            <a:custGeom>
              <a:avLst/>
              <a:gdLst/>
              <a:ahLst/>
              <a:cxnLst/>
              <a:rect l="l" t="t" r="r" b="b"/>
              <a:pathLst>
                <a:path w="137838" h="119619" extrusionOk="0">
                  <a:moveTo>
                    <a:pt x="69591" y="1"/>
                  </a:moveTo>
                  <a:cubicBezTo>
                    <a:pt x="60481" y="1"/>
                    <a:pt x="51480" y="2085"/>
                    <a:pt x="43307" y="6062"/>
                  </a:cubicBezTo>
                  <a:cubicBezTo>
                    <a:pt x="41714" y="6846"/>
                    <a:pt x="40146" y="7679"/>
                    <a:pt x="38626" y="8611"/>
                  </a:cubicBezTo>
                  <a:cubicBezTo>
                    <a:pt x="0" y="31869"/>
                    <a:pt x="74" y="88583"/>
                    <a:pt x="39484" y="111498"/>
                  </a:cubicBezTo>
                  <a:cubicBezTo>
                    <a:pt x="39901" y="111743"/>
                    <a:pt x="40342" y="111989"/>
                    <a:pt x="40783" y="112234"/>
                  </a:cubicBezTo>
                  <a:cubicBezTo>
                    <a:pt x="41616" y="112699"/>
                    <a:pt x="42474" y="113140"/>
                    <a:pt x="43307" y="113557"/>
                  </a:cubicBezTo>
                  <a:cubicBezTo>
                    <a:pt x="51689" y="117656"/>
                    <a:pt x="60633" y="119618"/>
                    <a:pt x="69474" y="119618"/>
                  </a:cubicBezTo>
                  <a:cubicBezTo>
                    <a:pt x="90079" y="119618"/>
                    <a:pt x="110132" y="108962"/>
                    <a:pt x="121245" y="89857"/>
                  </a:cubicBezTo>
                  <a:cubicBezTo>
                    <a:pt x="137838" y="61304"/>
                    <a:pt x="128157" y="24713"/>
                    <a:pt x="99604" y="8120"/>
                  </a:cubicBezTo>
                  <a:cubicBezTo>
                    <a:pt x="90138" y="2617"/>
                    <a:pt x="79796" y="1"/>
                    <a:pt x="6959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34"/>
            <p:cNvSpPr/>
            <p:nvPr/>
          </p:nvSpPr>
          <p:spPr>
            <a:xfrm>
              <a:off x="3099850" y="1570775"/>
              <a:ext cx="1989525" cy="2590600"/>
            </a:xfrm>
            <a:custGeom>
              <a:avLst/>
              <a:gdLst/>
              <a:ahLst/>
              <a:cxnLst/>
              <a:rect l="l" t="t" r="r" b="b"/>
              <a:pathLst>
                <a:path w="79581" h="103624" extrusionOk="0">
                  <a:moveTo>
                    <a:pt x="38626" y="1"/>
                  </a:moveTo>
                  <a:lnTo>
                    <a:pt x="38626" y="1"/>
                  </a:lnTo>
                  <a:cubicBezTo>
                    <a:pt x="0" y="23259"/>
                    <a:pt x="74" y="79973"/>
                    <a:pt x="39484" y="102888"/>
                  </a:cubicBezTo>
                  <a:cubicBezTo>
                    <a:pt x="39901" y="103133"/>
                    <a:pt x="40342" y="103379"/>
                    <a:pt x="40783" y="103624"/>
                  </a:cubicBezTo>
                  <a:cubicBezTo>
                    <a:pt x="46886" y="99923"/>
                    <a:pt x="52278" y="95168"/>
                    <a:pt x="56689" y="89605"/>
                  </a:cubicBezTo>
                  <a:cubicBezTo>
                    <a:pt x="79580" y="60782"/>
                    <a:pt x="71247" y="17941"/>
                    <a:pt x="38626" y="1"/>
                  </a:cubicBezTo>
                  <a:close/>
                </a:path>
              </a:pathLst>
            </a:custGeom>
            <a:solidFill>
              <a:srgbClr val="44B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34"/>
            <p:cNvSpPr/>
            <p:nvPr/>
          </p:nvSpPr>
          <p:spPr>
            <a:xfrm>
              <a:off x="4055075" y="1561800"/>
              <a:ext cx="1613775" cy="2548950"/>
            </a:xfrm>
            <a:custGeom>
              <a:avLst/>
              <a:gdLst/>
              <a:ahLst/>
              <a:cxnLst/>
              <a:rect l="l" t="t" r="r" b="b"/>
              <a:pathLst>
                <a:path w="64551" h="101958" extrusionOk="0">
                  <a:moveTo>
                    <a:pt x="1374" y="0"/>
                  </a:moveTo>
                  <a:cubicBezTo>
                    <a:pt x="585" y="0"/>
                    <a:pt x="1" y="913"/>
                    <a:pt x="491" y="1659"/>
                  </a:cubicBezTo>
                  <a:lnTo>
                    <a:pt x="15220" y="23079"/>
                  </a:lnTo>
                  <a:cubicBezTo>
                    <a:pt x="20269" y="30750"/>
                    <a:pt x="20980" y="40333"/>
                    <a:pt x="17426" y="48519"/>
                  </a:cubicBezTo>
                  <a:cubicBezTo>
                    <a:pt x="11863" y="61362"/>
                    <a:pt x="17059" y="76312"/>
                    <a:pt x="29387" y="82905"/>
                  </a:cubicBezTo>
                  <a:lnTo>
                    <a:pt x="62669" y="101826"/>
                  </a:lnTo>
                  <a:cubicBezTo>
                    <a:pt x="62838" y="101917"/>
                    <a:pt x="63009" y="101957"/>
                    <a:pt x="63173" y="101957"/>
                  </a:cubicBezTo>
                  <a:cubicBezTo>
                    <a:pt x="63938" y="101957"/>
                    <a:pt x="64551" y="101078"/>
                    <a:pt x="64066" y="100331"/>
                  </a:cubicBezTo>
                  <a:cubicBezTo>
                    <a:pt x="54018" y="85062"/>
                    <a:pt x="56150" y="88322"/>
                    <a:pt x="53185" y="83836"/>
                  </a:cubicBezTo>
                  <a:cubicBezTo>
                    <a:pt x="48724" y="76680"/>
                    <a:pt x="47915" y="67808"/>
                    <a:pt x="50954" y="59940"/>
                  </a:cubicBezTo>
                  <a:lnTo>
                    <a:pt x="55121" y="49181"/>
                  </a:lnTo>
                  <a:cubicBezTo>
                    <a:pt x="60586" y="35089"/>
                    <a:pt x="53332" y="19256"/>
                    <a:pt x="39092" y="14183"/>
                  </a:cubicBezTo>
                  <a:cubicBezTo>
                    <a:pt x="19730" y="6879"/>
                    <a:pt x="27941" y="9967"/>
                    <a:pt x="1741" y="65"/>
                  </a:cubicBezTo>
                  <a:cubicBezTo>
                    <a:pt x="1616" y="21"/>
                    <a:pt x="1493" y="0"/>
                    <a:pt x="1374" y="0"/>
                  </a:cubicBezTo>
                  <a:close/>
                </a:path>
              </a:pathLst>
            </a:custGeom>
            <a:solidFill>
              <a:srgbClr val="FCB0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34"/>
            <p:cNvSpPr/>
            <p:nvPr/>
          </p:nvSpPr>
          <p:spPr>
            <a:xfrm>
              <a:off x="4639600" y="1768075"/>
              <a:ext cx="930150" cy="1976050"/>
            </a:xfrm>
            <a:custGeom>
              <a:avLst/>
              <a:gdLst/>
              <a:ahLst/>
              <a:cxnLst/>
              <a:rect l="l" t="t" r="r" b="b"/>
              <a:pathLst>
                <a:path w="37206" h="79042" extrusionOk="0">
                  <a:moveTo>
                    <a:pt x="1" y="0"/>
                  </a:moveTo>
                  <a:lnTo>
                    <a:pt x="10197" y="14828"/>
                  </a:lnTo>
                  <a:cubicBezTo>
                    <a:pt x="15245" y="22499"/>
                    <a:pt x="15956" y="32082"/>
                    <a:pt x="12402" y="40268"/>
                  </a:cubicBezTo>
                  <a:cubicBezTo>
                    <a:pt x="6839" y="53111"/>
                    <a:pt x="12035" y="68061"/>
                    <a:pt x="24363" y="74654"/>
                  </a:cubicBezTo>
                  <a:lnTo>
                    <a:pt x="32107" y="79041"/>
                  </a:lnTo>
                  <a:lnTo>
                    <a:pt x="32107" y="79041"/>
                  </a:lnTo>
                  <a:lnTo>
                    <a:pt x="29804" y="75585"/>
                  </a:lnTo>
                  <a:cubicBezTo>
                    <a:pt x="25343" y="68429"/>
                    <a:pt x="24534" y="59557"/>
                    <a:pt x="27573" y="51689"/>
                  </a:cubicBezTo>
                  <a:lnTo>
                    <a:pt x="31740" y="40930"/>
                  </a:lnTo>
                  <a:cubicBezTo>
                    <a:pt x="37205" y="26838"/>
                    <a:pt x="29951" y="11005"/>
                    <a:pt x="15711" y="5932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34"/>
            <p:cNvSpPr/>
            <p:nvPr/>
          </p:nvSpPr>
          <p:spPr>
            <a:xfrm>
              <a:off x="1268425" y="1355725"/>
              <a:ext cx="2990100" cy="2990075"/>
            </a:xfrm>
            <a:custGeom>
              <a:avLst/>
              <a:gdLst/>
              <a:ahLst/>
              <a:cxnLst/>
              <a:rect l="l" t="t" r="r" b="b"/>
              <a:pathLst>
                <a:path w="119604" h="119603" extrusionOk="0">
                  <a:moveTo>
                    <a:pt x="59802" y="0"/>
                  </a:moveTo>
                  <a:cubicBezTo>
                    <a:pt x="49067" y="0"/>
                    <a:pt x="38970" y="2819"/>
                    <a:pt x="30269" y="7794"/>
                  </a:cubicBezTo>
                  <a:cubicBezTo>
                    <a:pt x="12181" y="18063"/>
                    <a:pt x="1" y="37498"/>
                    <a:pt x="1" y="59801"/>
                  </a:cubicBezTo>
                  <a:cubicBezTo>
                    <a:pt x="1" y="92815"/>
                    <a:pt x="26764" y="119603"/>
                    <a:pt x="59802" y="119603"/>
                  </a:cubicBezTo>
                  <a:cubicBezTo>
                    <a:pt x="78772" y="119603"/>
                    <a:pt x="95707" y="110755"/>
                    <a:pt x="106663" y="96957"/>
                  </a:cubicBezTo>
                  <a:cubicBezTo>
                    <a:pt x="114751" y="86761"/>
                    <a:pt x="119603" y="73845"/>
                    <a:pt x="119603" y="59801"/>
                  </a:cubicBezTo>
                  <a:cubicBezTo>
                    <a:pt x="119603" y="26764"/>
                    <a:pt x="92815" y="0"/>
                    <a:pt x="59802" y="0"/>
                  </a:cubicBezTo>
                  <a:close/>
                </a:path>
              </a:pathLst>
            </a:custGeom>
            <a:solidFill>
              <a:srgbClr val="44B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34"/>
            <p:cNvSpPr/>
            <p:nvPr/>
          </p:nvSpPr>
          <p:spPr>
            <a:xfrm>
              <a:off x="1701625" y="1355725"/>
              <a:ext cx="2556900" cy="2618775"/>
            </a:xfrm>
            <a:custGeom>
              <a:avLst/>
              <a:gdLst/>
              <a:ahLst/>
              <a:cxnLst/>
              <a:rect l="l" t="t" r="r" b="b"/>
              <a:pathLst>
                <a:path w="102276" h="104751" extrusionOk="0">
                  <a:moveTo>
                    <a:pt x="42474" y="0"/>
                  </a:moveTo>
                  <a:cubicBezTo>
                    <a:pt x="31739" y="0"/>
                    <a:pt x="21642" y="2819"/>
                    <a:pt x="12941" y="7794"/>
                  </a:cubicBezTo>
                  <a:cubicBezTo>
                    <a:pt x="4829" y="17989"/>
                    <a:pt x="0" y="30906"/>
                    <a:pt x="0" y="44949"/>
                  </a:cubicBezTo>
                  <a:cubicBezTo>
                    <a:pt x="0" y="77987"/>
                    <a:pt x="26764" y="104750"/>
                    <a:pt x="59802" y="104750"/>
                  </a:cubicBezTo>
                  <a:cubicBezTo>
                    <a:pt x="70537" y="104750"/>
                    <a:pt x="80610" y="101907"/>
                    <a:pt x="89335" y="96957"/>
                  </a:cubicBezTo>
                  <a:cubicBezTo>
                    <a:pt x="97423" y="86761"/>
                    <a:pt x="102275" y="73845"/>
                    <a:pt x="102275" y="59801"/>
                  </a:cubicBezTo>
                  <a:cubicBezTo>
                    <a:pt x="102275" y="26764"/>
                    <a:pt x="75487" y="0"/>
                    <a:pt x="4247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34"/>
            <p:cNvSpPr/>
            <p:nvPr/>
          </p:nvSpPr>
          <p:spPr>
            <a:xfrm>
              <a:off x="2068025" y="1355525"/>
              <a:ext cx="1505475" cy="2987375"/>
            </a:xfrm>
            <a:custGeom>
              <a:avLst/>
              <a:gdLst/>
              <a:ahLst/>
              <a:cxnLst/>
              <a:rect l="l" t="t" r="r" b="b"/>
              <a:pathLst>
                <a:path w="60219" h="119495" extrusionOk="0">
                  <a:moveTo>
                    <a:pt x="27758" y="0"/>
                  </a:moveTo>
                  <a:cubicBezTo>
                    <a:pt x="27689" y="0"/>
                    <a:pt x="27619" y="33"/>
                    <a:pt x="27573" y="106"/>
                  </a:cubicBezTo>
                  <a:lnTo>
                    <a:pt x="7280" y="33732"/>
                  </a:lnTo>
                  <a:cubicBezTo>
                    <a:pt x="1" y="45668"/>
                    <a:pt x="3113" y="61182"/>
                    <a:pt x="14412" y="69417"/>
                  </a:cubicBezTo>
                  <a:cubicBezTo>
                    <a:pt x="21397" y="74466"/>
                    <a:pt x="25490" y="82554"/>
                    <a:pt x="25490" y="91107"/>
                  </a:cubicBezTo>
                  <a:cubicBezTo>
                    <a:pt x="25490" y="92014"/>
                    <a:pt x="25000" y="91818"/>
                    <a:pt x="23725" y="118630"/>
                  </a:cubicBezTo>
                  <a:cubicBezTo>
                    <a:pt x="23693" y="119148"/>
                    <a:pt x="24109" y="119495"/>
                    <a:pt x="24543" y="119495"/>
                  </a:cubicBezTo>
                  <a:cubicBezTo>
                    <a:pt x="24767" y="119495"/>
                    <a:pt x="24996" y="119403"/>
                    <a:pt x="25171" y="119194"/>
                  </a:cubicBezTo>
                  <a:cubicBezTo>
                    <a:pt x="34852" y="107626"/>
                    <a:pt x="39288" y="102161"/>
                    <a:pt x="41935" y="98827"/>
                  </a:cubicBezTo>
                  <a:cubicBezTo>
                    <a:pt x="45342" y="94489"/>
                    <a:pt x="45734" y="93730"/>
                    <a:pt x="50538" y="87994"/>
                  </a:cubicBezTo>
                  <a:cubicBezTo>
                    <a:pt x="60219" y="76402"/>
                    <a:pt x="58429" y="59074"/>
                    <a:pt x="46567" y="49712"/>
                  </a:cubicBezTo>
                  <a:cubicBezTo>
                    <a:pt x="37548" y="42580"/>
                    <a:pt x="31347" y="38952"/>
                    <a:pt x="28431" y="29149"/>
                  </a:cubicBezTo>
                  <a:cubicBezTo>
                    <a:pt x="26862" y="23880"/>
                    <a:pt x="27450" y="21796"/>
                    <a:pt x="27990" y="229"/>
                  </a:cubicBezTo>
                  <a:cubicBezTo>
                    <a:pt x="27990" y="91"/>
                    <a:pt x="27874" y="0"/>
                    <a:pt x="27758" y="0"/>
                  </a:cubicBezTo>
                  <a:close/>
                </a:path>
              </a:pathLst>
            </a:custGeom>
            <a:solidFill>
              <a:srgbClr val="8ABE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34"/>
            <p:cNvSpPr/>
            <p:nvPr/>
          </p:nvSpPr>
          <p:spPr>
            <a:xfrm>
              <a:off x="2496325" y="2048075"/>
              <a:ext cx="1077175" cy="1778150"/>
            </a:xfrm>
            <a:custGeom>
              <a:avLst/>
              <a:gdLst/>
              <a:ahLst/>
              <a:cxnLst/>
              <a:rect l="l" t="t" r="r" b="b"/>
              <a:pathLst>
                <a:path w="43087" h="71126" extrusionOk="0">
                  <a:moveTo>
                    <a:pt x="10907" y="1"/>
                  </a:moveTo>
                  <a:lnTo>
                    <a:pt x="7255" y="6030"/>
                  </a:lnTo>
                  <a:cubicBezTo>
                    <a:pt x="0" y="17966"/>
                    <a:pt x="3088" y="33480"/>
                    <a:pt x="14411" y="41715"/>
                  </a:cubicBezTo>
                  <a:cubicBezTo>
                    <a:pt x="21372" y="46764"/>
                    <a:pt x="25465" y="54852"/>
                    <a:pt x="25465" y="63405"/>
                  </a:cubicBezTo>
                  <a:cubicBezTo>
                    <a:pt x="25465" y="63993"/>
                    <a:pt x="25269" y="64116"/>
                    <a:pt x="24803" y="71125"/>
                  </a:cubicBezTo>
                  <a:cubicBezTo>
                    <a:pt x="28210" y="66787"/>
                    <a:pt x="28602" y="66028"/>
                    <a:pt x="33406" y="60292"/>
                  </a:cubicBezTo>
                  <a:cubicBezTo>
                    <a:pt x="43087" y="48700"/>
                    <a:pt x="41297" y="31372"/>
                    <a:pt x="29435" y="22010"/>
                  </a:cubicBezTo>
                  <a:cubicBezTo>
                    <a:pt x="20441" y="14878"/>
                    <a:pt x="13505" y="10883"/>
                    <a:pt x="109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34"/>
            <p:cNvSpPr/>
            <p:nvPr/>
          </p:nvSpPr>
          <p:spPr>
            <a:xfrm>
              <a:off x="756800" y="1277500"/>
              <a:ext cx="5917675" cy="3145200"/>
            </a:xfrm>
            <a:custGeom>
              <a:avLst/>
              <a:gdLst/>
              <a:ahLst/>
              <a:cxnLst/>
              <a:rect l="l" t="t" r="r" b="b"/>
              <a:pathLst>
                <a:path w="236707" h="125808" extrusionOk="0">
                  <a:moveTo>
                    <a:pt x="163312" y="6195"/>
                  </a:moveTo>
                  <a:cubicBezTo>
                    <a:pt x="173007" y="6195"/>
                    <a:pt x="182798" y="8697"/>
                    <a:pt x="191782" y="13913"/>
                  </a:cubicBezTo>
                  <a:cubicBezTo>
                    <a:pt x="226977" y="34378"/>
                    <a:pt x="229648" y="84376"/>
                    <a:pt x="197027" y="108492"/>
                  </a:cubicBezTo>
                  <a:lnTo>
                    <a:pt x="187762" y="93566"/>
                  </a:lnTo>
                  <a:cubicBezTo>
                    <a:pt x="184111" y="87733"/>
                    <a:pt x="183228" y="80699"/>
                    <a:pt x="185165" y="74229"/>
                  </a:cubicBezTo>
                  <a:cubicBezTo>
                    <a:pt x="185655" y="72587"/>
                    <a:pt x="184723" y="70871"/>
                    <a:pt x="183081" y="70381"/>
                  </a:cubicBezTo>
                  <a:cubicBezTo>
                    <a:pt x="182784" y="70292"/>
                    <a:pt x="182485" y="70250"/>
                    <a:pt x="182191" y="70250"/>
                  </a:cubicBezTo>
                  <a:cubicBezTo>
                    <a:pt x="180859" y="70250"/>
                    <a:pt x="179635" y="71115"/>
                    <a:pt x="179233" y="72440"/>
                  </a:cubicBezTo>
                  <a:cubicBezTo>
                    <a:pt x="174797" y="87317"/>
                    <a:pt x="182518" y="96875"/>
                    <a:pt x="187395" y="104718"/>
                  </a:cubicBezTo>
                  <a:lnTo>
                    <a:pt x="162788" y="91557"/>
                  </a:lnTo>
                  <a:cubicBezTo>
                    <a:pt x="151857" y="85699"/>
                    <a:pt x="147274" y="72489"/>
                    <a:pt x="152200" y="61141"/>
                  </a:cubicBezTo>
                  <a:cubicBezTo>
                    <a:pt x="156122" y="52073"/>
                    <a:pt x="155411" y="41387"/>
                    <a:pt x="149725" y="32760"/>
                  </a:cubicBezTo>
                  <a:lnTo>
                    <a:pt x="139897" y="17785"/>
                  </a:lnTo>
                  <a:lnTo>
                    <a:pt x="139897" y="17785"/>
                  </a:lnTo>
                  <a:lnTo>
                    <a:pt x="169994" y="28471"/>
                  </a:lnTo>
                  <a:cubicBezTo>
                    <a:pt x="179430" y="31829"/>
                    <a:pt x="185777" y="40823"/>
                    <a:pt x="185777" y="50872"/>
                  </a:cubicBezTo>
                  <a:cubicBezTo>
                    <a:pt x="185777" y="55602"/>
                    <a:pt x="184405" y="58813"/>
                    <a:pt x="183694" y="60651"/>
                  </a:cubicBezTo>
                  <a:cubicBezTo>
                    <a:pt x="183081" y="62244"/>
                    <a:pt x="183866" y="64033"/>
                    <a:pt x="185459" y="64646"/>
                  </a:cubicBezTo>
                  <a:cubicBezTo>
                    <a:pt x="185829" y="64794"/>
                    <a:pt x="186212" y="64864"/>
                    <a:pt x="186589" y="64864"/>
                  </a:cubicBezTo>
                  <a:cubicBezTo>
                    <a:pt x="187831" y="64864"/>
                    <a:pt x="189008" y="64104"/>
                    <a:pt x="189478" y="62881"/>
                  </a:cubicBezTo>
                  <a:cubicBezTo>
                    <a:pt x="190826" y="59377"/>
                    <a:pt x="191978" y="55921"/>
                    <a:pt x="191978" y="50872"/>
                  </a:cubicBezTo>
                  <a:cubicBezTo>
                    <a:pt x="191978" y="38226"/>
                    <a:pt x="183964" y="26878"/>
                    <a:pt x="172052" y="22638"/>
                  </a:cubicBezTo>
                  <a:lnTo>
                    <a:pt x="139946" y="11217"/>
                  </a:lnTo>
                  <a:cubicBezTo>
                    <a:pt x="147327" y="7909"/>
                    <a:pt x="155287" y="6195"/>
                    <a:pt x="163312" y="6195"/>
                  </a:cubicBezTo>
                  <a:close/>
                  <a:moveTo>
                    <a:pt x="83282" y="6291"/>
                  </a:moveTo>
                  <a:cubicBezTo>
                    <a:pt x="98330" y="7099"/>
                    <a:pt x="111957" y="13790"/>
                    <a:pt x="121736" y="24280"/>
                  </a:cubicBezTo>
                  <a:cubicBezTo>
                    <a:pt x="154578" y="59524"/>
                    <a:pt x="131049" y="117119"/>
                    <a:pt x="83184" y="119546"/>
                  </a:cubicBezTo>
                  <a:lnTo>
                    <a:pt x="104678" y="93909"/>
                  </a:lnTo>
                  <a:cubicBezTo>
                    <a:pt x="105781" y="92586"/>
                    <a:pt x="105609" y="90650"/>
                    <a:pt x="104286" y="89547"/>
                  </a:cubicBezTo>
                  <a:cubicBezTo>
                    <a:pt x="103711" y="89059"/>
                    <a:pt x="103008" y="88821"/>
                    <a:pt x="102306" y="88821"/>
                  </a:cubicBezTo>
                  <a:cubicBezTo>
                    <a:pt x="101421" y="88821"/>
                    <a:pt x="100538" y="89201"/>
                    <a:pt x="99923" y="89939"/>
                  </a:cubicBezTo>
                  <a:lnTo>
                    <a:pt x="80120" y="113590"/>
                  </a:lnTo>
                  <a:cubicBezTo>
                    <a:pt x="81051" y="94155"/>
                    <a:pt x="81027" y="95257"/>
                    <a:pt x="81027" y="94253"/>
                  </a:cubicBezTo>
                  <a:cubicBezTo>
                    <a:pt x="81027" y="84694"/>
                    <a:pt x="76419" y="75650"/>
                    <a:pt x="68699" y="70038"/>
                  </a:cubicBezTo>
                  <a:cubicBezTo>
                    <a:pt x="58748" y="62783"/>
                    <a:pt x="55905" y="49058"/>
                    <a:pt x="62376" y="38446"/>
                  </a:cubicBezTo>
                  <a:lnTo>
                    <a:pt x="76885" y="14599"/>
                  </a:lnTo>
                  <a:lnTo>
                    <a:pt x="76885" y="14599"/>
                  </a:lnTo>
                  <a:cubicBezTo>
                    <a:pt x="76640" y="24697"/>
                    <a:pt x="76664" y="24084"/>
                    <a:pt x="76664" y="24599"/>
                  </a:cubicBezTo>
                  <a:cubicBezTo>
                    <a:pt x="76664" y="33814"/>
                    <a:pt x="80806" y="42392"/>
                    <a:pt x="88036" y="48103"/>
                  </a:cubicBezTo>
                  <a:lnTo>
                    <a:pt x="97105" y="55259"/>
                  </a:lnTo>
                  <a:cubicBezTo>
                    <a:pt x="104825" y="61337"/>
                    <a:pt x="107790" y="71288"/>
                    <a:pt x="105241" y="80332"/>
                  </a:cubicBezTo>
                  <a:cubicBezTo>
                    <a:pt x="104776" y="81974"/>
                    <a:pt x="105756" y="83689"/>
                    <a:pt x="107398" y="84155"/>
                  </a:cubicBezTo>
                  <a:cubicBezTo>
                    <a:pt x="107680" y="84235"/>
                    <a:pt x="107963" y="84273"/>
                    <a:pt x="108242" y="84273"/>
                  </a:cubicBezTo>
                  <a:cubicBezTo>
                    <a:pt x="109591" y="84273"/>
                    <a:pt x="110832" y="83383"/>
                    <a:pt x="111197" y="82023"/>
                  </a:cubicBezTo>
                  <a:cubicBezTo>
                    <a:pt x="114408" y="70651"/>
                    <a:pt x="110707" y="58127"/>
                    <a:pt x="100928" y="50406"/>
                  </a:cubicBezTo>
                  <a:lnTo>
                    <a:pt x="91884" y="43250"/>
                  </a:lnTo>
                  <a:cubicBezTo>
                    <a:pt x="85904" y="38520"/>
                    <a:pt x="82669" y="31437"/>
                    <a:pt x="82865" y="24035"/>
                  </a:cubicBezTo>
                  <a:lnTo>
                    <a:pt x="83282" y="6291"/>
                  </a:lnTo>
                  <a:close/>
                  <a:moveTo>
                    <a:pt x="131343" y="16021"/>
                  </a:moveTo>
                  <a:lnTo>
                    <a:pt x="144554" y="36142"/>
                  </a:lnTo>
                  <a:cubicBezTo>
                    <a:pt x="149039" y="42956"/>
                    <a:pt x="149651" y="51436"/>
                    <a:pt x="146514" y="58666"/>
                  </a:cubicBezTo>
                  <a:cubicBezTo>
                    <a:pt x="140314" y="72954"/>
                    <a:pt x="146073" y="89620"/>
                    <a:pt x="159872" y="96998"/>
                  </a:cubicBezTo>
                  <a:lnTo>
                    <a:pt x="189797" y="113026"/>
                  </a:lnTo>
                  <a:cubicBezTo>
                    <a:pt x="181442" y="117434"/>
                    <a:pt x="172304" y="119624"/>
                    <a:pt x="163197" y="119624"/>
                  </a:cubicBezTo>
                  <a:cubicBezTo>
                    <a:pt x="149970" y="119624"/>
                    <a:pt x="136807" y="115004"/>
                    <a:pt x="126196" y="105845"/>
                  </a:cubicBezTo>
                  <a:cubicBezTo>
                    <a:pt x="148818" y="81655"/>
                    <a:pt x="148818" y="44181"/>
                    <a:pt x="126172" y="19991"/>
                  </a:cubicBezTo>
                  <a:cubicBezTo>
                    <a:pt x="127814" y="18570"/>
                    <a:pt x="129554" y="17246"/>
                    <a:pt x="131343" y="16021"/>
                  </a:cubicBezTo>
                  <a:close/>
                  <a:moveTo>
                    <a:pt x="163339" y="0"/>
                  </a:moveTo>
                  <a:cubicBezTo>
                    <a:pt x="148030" y="0"/>
                    <a:pt x="133125" y="5608"/>
                    <a:pt x="121711" y="15677"/>
                  </a:cubicBezTo>
                  <a:cubicBezTo>
                    <a:pt x="109781" y="5179"/>
                    <a:pt x="95004" y="26"/>
                    <a:pt x="80280" y="26"/>
                  </a:cubicBezTo>
                  <a:cubicBezTo>
                    <a:pt x="65513" y="26"/>
                    <a:pt x="50800" y="5209"/>
                    <a:pt x="39068" y="15383"/>
                  </a:cubicBezTo>
                  <a:cubicBezTo>
                    <a:pt x="37793" y="16511"/>
                    <a:pt x="37646" y="18471"/>
                    <a:pt x="38774" y="19746"/>
                  </a:cubicBezTo>
                  <a:cubicBezTo>
                    <a:pt x="39378" y="20458"/>
                    <a:pt x="40240" y="20824"/>
                    <a:pt x="41109" y="20824"/>
                  </a:cubicBezTo>
                  <a:cubicBezTo>
                    <a:pt x="41826" y="20824"/>
                    <a:pt x="42549" y="20574"/>
                    <a:pt x="43136" y="20065"/>
                  </a:cubicBezTo>
                  <a:cubicBezTo>
                    <a:pt x="51984" y="12369"/>
                    <a:pt x="62988" y="7663"/>
                    <a:pt x="74581" y="6511"/>
                  </a:cubicBezTo>
                  <a:lnTo>
                    <a:pt x="74581" y="6511"/>
                  </a:lnTo>
                  <a:lnTo>
                    <a:pt x="57082" y="35235"/>
                  </a:lnTo>
                  <a:cubicBezTo>
                    <a:pt x="48945" y="48593"/>
                    <a:pt x="52499" y="65896"/>
                    <a:pt x="65047" y="75038"/>
                  </a:cubicBezTo>
                  <a:cubicBezTo>
                    <a:pt x="71444" y="79694"/>
                    <a:pt x="75218" y="87341"/>
                    <a:pt x="74802" y="95429"/>
                  </a:cubicBezTo>
                  <a:lnTo>
                    <a:pt x="73650" y="119252"/>
                  </a:lnTo>
                  <a:cubicBezTo>
                    <a:pt x="30171" y="114178"/>
                    <a:pt x="8603" y="63445"/>
                    <a:pt x="35122" y="28618"/>
                  </a:cubicBezTo>
                  <a:cubicBezTo>
                    <a:pt x="36151" y="27246"/>
                    <a:pt x="35882" y="25309"/>
                    <a:pt x="34534" y="24280"/>
                  </a:cubicBezTo>
                  <a:cubicBezTo>
                    <a:pt x="33968" y="23846"/>
                    <a:pt x="33306" y="23636"/>
                    <a:pt x="32652" y="23636"/>
                  </a:cubicBezTo>
                  <a:cubicBezTo>
                    <a:pt x="31719" y="23636"/>
                    <a:pt x="30801" y="24062"/>
                    <a:pt x="30196" y="24868"/>
                  </a:cubicBezTo>
                  <a:cubicBezTo>
                    <a:pt x="1" y="64499"/>
                    <a:pt x="26152" y="122511"/>
                    <a:pt x="76248" y="125697"/>
                  </a:cubicBezTo>
                  <a:lnTo>
                    <a:pt x="76566" y="125697"/>
                  </a:lnTo>
                  <a:cubicBezTo>
                    <a:pt x="77825" y="125771"/>
                    <a:pt x="79077" y="125808"/>
                    <a:pt x="80322" y="125808"/>
                  </a:cubicBezTo>
                  <a:cubicBezTo>
                    <a:pt x="96003" y="125808"/>
                    <a:pt x="110542" y="120015"/>
                    <a:pt x="121736" y="110183"/>
                  </a:cubicBezTo>
                  <a:cubicBezTo>
                    <a:pt x="133525" y="120512"/>
                    <a:pt x="148312" y="125808"/>
                    <a:pt x="163219" y="125808"/>
                  </a:cubicBezTo>
                  <a:cubicBezTo>
                    <a:pt x="173817" y="125808"/>
                    <a:pt x="184475" y="123131"/>
                    <a:pt x="194159" y="117683"/>
                  </a:cubicBezTo>
                  <a:cubicBezTo>
                    <a:pt x="236510" y="93909"/>
                    <a:pt x="236707" y="32883"/>
                    <a:pt x="194870" y="8545"/>
                  </a:cubicBezTo>
                  <a:cubicBezTo>
                    <a:pt x="184859" y="2720"/>
                    <a:pt x="174001" y="0"/>
                    <a:pt x="16333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9" name="Google Shape;649;p34"/>
          <p:cNvGrpSpPr/>
          <p:nvPr/>
        </p:nvGrpSpPr>
        <p:grpSpPr>
          <a:xfrm>
            <a:off x="6886970" y="2331401"/>
            <a:ext cx="243569" cy="480688"/>
            <a:chOff x="2475025" y="238125"/>
            <a:chExt cx="2650375" cy="5219200"/>
          </a:xfrm>
        </p:grpSpPr>
        <p:sp>
          <p:nvSpPr>
            <p:cNvPr id="650" name="Google Shape;650;p34"/>
            <p:cNvSpPr/>
            <p:nvPr/>
          </p:nvSpPr>
          <p:spPr>
            <a:xfrm>
              <a:off x="3800200" y="3459325"/>
              <a:ext cx="1223275" cy="948450"/>
            </a:xfrm>
            <a:custGeom>
              <a:avLst/>
              <a:gdLst/>
              <a:ahLst/>
              <a:cxnLst/>
              <a:rect l="l" t="t" r="r" b="b"/>
              <a:pathLst>
                <a:path w="48931" h="37938" extrusionOk="0">
                  <a:moveTo>
                    <a:pt x="1" y="0"/>
                  </a:moveTo>
                  <a:lnTo>
                    <a:pt x="1" y="37937"/>
                  </a:lnTo>
                  <a:lnTo>
                    <a:pt x="48930" y="37937"/>
                  </a:lnTo>
                  <a:lnTo>
                    <a:pt x="4893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34"/>
            <p:cNvSpPr/>
            <p:nvPr/>
          </p:nvSpPr>
          <p:spPr>
            <a:xfrm>
              <a:off x="3800200" y="1563300"/>
              <a:ext cx="1223275" cy="948450"/>
            </a:xfrm>
            <a:custGeom>
              <a:avLst/>
              <a:gdLst/>
              <a:ahLst/>
              <a:cxnLst/>
              <a:rect l="l" t="t" r="r" b="b"/>
              <a:pathLst>
                <a:path w="48931" h="37938" extrusionOk="0">
                  <a:moveTo>
                    <a:pt x="1" y="0"/>
                  </a:moveTo>
                  <a:lnTo>
                    <a:pt x="1" y="37937"/>
                  </a:lnTo>
                  <a:lnTo>
                    <a:pt x="48930" y="37937"/>
                  </a:lnTo>
                  <a:lnTo>
                    <a:pt x="4893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34"/>
            <p:cNvSpPr/>
            <p:nvPr/>
          </p:nvSpPr>
          <p:spPr>
            <a:xfrm>
              <a:off x="2576950" y="340050"/>
              <a:ext cx="2446525" cy="1223275"/>
            </a:xfrm>
            <a:custGeom>
              <a:avLst/>
              <a:gdLst/>
              <a:ahLst/>
              <a:cxnLst/>
              <a:rect l="l" t="t" r="r" b="b"/>
              <a:pathLst>
                <a:path w="97861" h="48931" extrusionOk="0">
                  <a:moveTo>
                    <a:pt x="48931" y="0"/>
                  </a:moveTo>
                  <a:cubicBezTo>
                    <a:pt x="21921" y="0"/>
                    <a:pt x="1" y="21921"/>
                    <a:pt x="1" y="48930"/>
                  </a:cubicBezTo>
                  <a:lnTo>
                    <a:pt x="97860" y="48930"/>
                  </a:lnTo>
                  <a:cubicBezTo>
                    <a:pt x="97860" y="21921"/>
                    <a:pt x="75940" y="0"/>
                    <a:pt x="489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34"/>
            <p:cNvSpPr/>
            <p:nvPr/>
          </p:nvSpPr>
          <p:spPr>
            <a:xfrm>
              <a:off x="3188575" y="4407750"/>
              <a:ext cx="1223275" cy="947625"/>
            </a:xfrm>
            <a:custGeom>
              <a:avLst/>
              <a:gdLst/>
              <a:ahLst/>
              <a:cxnLst/>
              <a:rect l="l" t="t" r="r" b="b"/>
              <a:pathLst>
                <a:path w="48931" h="37905" extrusionOk="0">
                  <a:moveTo>
                    <a:pt x="1" y="0"/>
                  </a:moveTo>
                  <a:lnTo>
                    <a:pt x="1" y="37905"/>
                  </a:lnTo>
                  <a:lnTo>
                    <a:pt x="48930" y="37905"/>
                  </a:lnTo>
                  <a:lnTo>
                    <a:pt x="489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34"/>
            <p:cNvSpPr/>
            <p:nvPr/>
          </p:nvSpPr>
          <p:spPr>
            <a:xfrm>
              <a:off x="3188575" y="2511725"/>
              <a:ext cx="1223275" cy="947625"/>
            </a:xfrm>
            <a:custGeom>
              <a:avLst/>
              <a:gdLst/>
              <a:ahLst/>
              <a:cxnLst/>
              <a:rect l="l" t="t" r="r" b="b"/>
              <a:pathLst>
                <a:path w="48931" h="37905" extrusionOk="0">
                  <a:moveTo>
                    <a:pt x="1" y="0"/>
                  </a:moveTo>
                  <a:lnTo>
                    <a:pt x="1" y="37904"/>
                  </a:lnTo>
                  <a:lnTo>
                    <a:pt x="48930" y="37904"/>
                  </a:lnTo>
                  <a:lnTo>
                    <a:pt x="489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34"/>
            <p:cNvSpPr/>
            <p:nvPr/>
          </p:nvSpPr>
          <p:spPr>
            <a:xfrm>
              <a:off x="2576950" y="3459325"/>
              <a:ext cx="1223275" cy="948450"/>
            </a:xfrm>
            <a:custGeom>
              <a:avLst/>
              <a:gdLst/>
              <a:ahLst/>
              <a:cxnLst/>
              <a:rect l="l" t="t" r="r" b="b"/>
              <a:pathLst>
                <a:path w="48931" h="37938" extrusionOk="0">
                  <a:moveTo>
                    <a:pt x="1" y="0"/>
                  </a:moveTo>
                  <a:lnTo>
                    <a:pt x="1" y="37937"/>
                  </a:lnTo>
                  <a:lnTo>
                    <a:pt x="48931" y="37937"/>
                  </a:lnTo>
                  <a:lnTo>
                    <a:pt x="4893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34"/>
            <p:cNvSpPr/>
            <p:nvPr/>
          </p:nvSpPr>
          <p:spPr>
            <a:xfrm>
              <a:off x="2576950" y="1563300"/>
              <a:ext cx="1223275" cy="948450"/>
            </a:xfrm>
            <a:custGeom>
              <a:avLst/>
              <a:gdLst/>
              <a:ahLst/>
              <a:cxnLst/>
              <a:rect l="l" t="t" r="r" b="b"/>
              <a:pathLst>
                <a:path w="48931" h="37938" extrusionOk="0">
                  <a:moveTo>
                    <a:pt x="1" y="0"/>
                  </a:moveTo>
                  <a:lnTo>
                    <a:pt x="1" y="37937"/>
                  </a:lnTo>
                  <a:lnTo>
                    <a:pt x="48931" y="37937"/>
                  </a:lnTo>
                  <a:lnTo>
                    <a:pt x="4893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34"/>
            <p:cNvSpPr/>
            <p:nvPr/>
          </p:nvSpPr>
          <p:spPr>
            <a:xfrm>
              <a:off x="2475025" y="323700"/>
              <a:ext cx="2650375" cy="5133625"/>
            </a:xfrm>
            <a:custGeom>
              <a:avLst/>
              <a:gdLst/>
              <a:ahLst/>
              <a:cxnLst/>
              <a:rect l="l" t="t" r="r" b="b"/>
              <a:pathLst>
                <a:path w="106015" h="205345" extrusionOk="0">
                  <a:moveTo>
                    <a:pt x="48930" y="53662"/>
                  </a:moveTo>
                  <a:lnTo>
                    <a:pt x="48930" y="83444"/>
                  </a:lnTo>
                  <a:lnTo>
                    <a:pt x="8155" y="83444"/>
                  </a:lnTo>
                  <a:lnTo>
                    <a:pt x="8155" y="53662"/>
                  </a:lnTo>
                  <a:close/>
                  <a:moveTo>
                    <a:pt x="97860" y="53662"/>
                  </a:moveTo>
                  <a:lnTo>
                    <a:pt x="97860" y="83444"/>
                  </a:lnTo>
                  <a:lnTo>
                    <a:pt x="57085" y="83444"/>
                  </a:lnTo>
                  <a:lnTo>
                    <a:pt x="57085" y="53662"/>
                  </a:lnTo>
                  <a:close/>
                  <a:moveTo>
                    <a:pt x="73395" y="91599"/>
                  </a:moveTo>
                  <a:lnTo>
                    <a:pt x="73395" y="121348"/>
                  </a:lnTo>
                  <a:lnTo>
                    <a:pt x="32620" y="121348"/>
                  </a:lnTo>
                  <a:lnTo>
                    <a:pt x="32620" y="91599"/>
                  </a:lnTo>
                  <a:close/>
                  <a:moveTo>
                    <a:pt x="48930" y="129503"/>
                  </a:moveTo>
                  <a:lnTo>
                    <a:pt x="48930" y="159285"/>
                  </a:lnTo>
                  <a:lnTo>
                    <a:pt x="8155" y="159285"/>
                  </a:lnTo>
                  <a:lnTo>
                    <a:pt x="8155" y="129503"/>
                  </a:lnTo>
                  <a:close/>
                  <a:moveTo>
                    <a:pt x="97860" y="129503"/>
                  </a:moveTo>
                  <a:lnTo>
                    <a:pt x="97860" y="159285"/>
                  </a:lnTo>
                  <a:lnTo>
                    <a:pt x="57085" y="159285"/>
                  </a:lnTo>
                  <a:lnTo>
                    <a:pt x="57085" y="129503"/>
                  </a:lnTo>
                  <a:close/>
                  <a:moveTo>
                    <a:pt x="73395" y="167440"/>
                  </a:moveTo>
                  <a:lnTo>
                    <a:pt x="73395" y="197189"/>
                  </a:lnTo>
                  <a:lnTo>
                    <a:pt x="32620" y="197189"/>
                  </a:lnTo>
                  <a:lnTo>
                    <a:pt x="32620" y="167440"/>
                  </a:lnTo>
                  <a:close/>
                  <a:moveTo>
                    <a:pt x="34976" y="0"/>
                  </a:moveTo>
                  <a:cubicBezTo>
                    <a:pt x="34473" y="0"/>
                    <a:pt x="33962" y="95"/>
                    <a:pt x="33468" y="296"/>
                  </a:cubicBezTo>
                  <a:cubicBezTo>
                    <a:pt x="13603" y="8190"/>
                    <a:pt x="0" y="27501"/>
                    <a:pt x="0" y="49584"/>
                  </a:cubicBezTo>
                  <a:lnTo>
                    <a:pt x="0" y="87521"/>
                  </a:lnTo>
                  <a:cubicBezTo>
                    <a:pt x="0" y="89772"/>
                    <a:pt x="1827" y="91599"/>
                    <a:pt x="4078" y="91599"/>
                  </a:cubicBezTo>
                  <a:lnTo>
                    <a:pt x="24465" y="91599"/>
                  </a:lnTo>
                  <a:lnTo>
                    <a:pt x="24465" y="121348"/>
                  </a:lnTo>
                  <a:lnTo>
                    <a:pt x="4078" y="121348"/>
                  </a:lnTo>
                  <a:cubicBezTo>
                    <a:pt x="1827" y="121348"/>
                    <a:pt x="0" y="123175"/>
                    <a:pt x="0" y="125425"/>
                  </a:cubicBezTo>
                  <a:lnTo>
                    <a:pt x="0" y="163362"/>
                  </a:lnTo>
                  <a:cubicBezTo>
                    <a:pt x="0" y="165613"/>
                    <a:pt x="1827" y="167440"/>
                    <a:pt x="4078" y="167440"/>
                  </a:cubicBezTo>
                  <a:lnTo>
                    <a:pt x="24465" y="167440"/>
                  </a:lnTo>
                  <a:lnTo>
                    <a:pt x="24465" y="201267"/>
                  </a:lnTo>
                  <a:cubicBezTo>
                    <a:pt x="24465" y="203517"/>
                    <a:pt x="26292" y="205344"/>
                    <a:pt x="28543" y="205344"/>
                  </a:cubicBezTo>
                  <a:lnTo>
                    <a:pt x="77472" y="205344"/>
                  </a:lnTo>
                  <a:cubicBezTo>
                    <a:pt x="79723" y="205344"/>
                    <a:pt x="81550" y="203517"/>
                    <a:pt x="81550" y="201267"/>
                  </a:cubicBezTo>
                  <a:lnTo>
                    <a:pt x="81550" y="167440"/>
                  </a:lnTo>
                  <a:lnTo>
                    <a:pt x="101937" y="167440"/>
                  </a:lnTo>
                  <a:cubicBezTo>
                    <a:pt x="104188" y="167440"/>
                    <a:pt x="106015" y="165613"/>
                    <a:pt x="106015" y="163362"/>
                  </a:cubicBezTo>
                  <a:lnTo>
                    <a:pt x="106015" y="125425"/>
                  </a:lnTo>
                  <a:cubicBezTo>
                    <a:pt x="106015" y="123175"/>
                    <a:pt x="104188" y="121348"/>
                    <a:pt x="101937" y="121348"/>
                  </a:cubicBezTo>
                  <a:lnTo>
                    <a:pt x="81550" y="121348"/>
                  </a:lnTo>
                  <a:lnTo>
                    <a:pt x="81550" y="91599"/>
                  </a:lnTo>
                  <a:lnTo>
                    <a:pt x="101937" y="91599"/>
                  </a:lnTo>
                  <a:cubicBezTo>
                    <a:pt x="104188" y="91599"/>
                    <a:pt x="106015" y="89772"/>
                    <a:pt x="106015" y="87521"/>
                  </a:cubicBezTo>
                  <a:lnTo>
                    <a:pt x="106015" y="49584"/>
                  </a:lnTo>
                  <a:cubicBezTo>
                    <a:pt x="106015" y="27501"/>
                    <a:pt x="92445" y="8190"/>
                    <a:pt x="72547" y="296"/>
                  </a:cubicBezTo>
                  <a:cubicBezTo>
                    <a:pt x="72053" y="95"/>
                    <a:pt x="71542" y="0"/>
                    <a:pt x="71039" y="0"/>
                  </a:cubicBezTo>
                  <a:cubicBezTo>
                    <a:pt x="69418" y="0"/>
                    <a:pt x="67877" y="986"/>
                    <a:pt x="67230" y="2579"/>
                  </a:cubicBezTo>
                  <a:cubicBezTo>
                    <a:pt x="66414" y="4667"/>
                    <a:pt x="67426" y="7048"/>
                    <a:pt x="69546" y="7863"/>
                  </a:cubicBezTo>
                  <a:cubicBezTo>
                    <a:pt x="85464" y="14192"/>
                    <a:pt x="96164" y="28708"/>
                    <a:pt x="97664" y="45507"/>
                  </a:cubicBezTo>
                  <a:lnTo>
                    <a:pt x="8351" y="45507"/>
                  </a:lnTo>
                  <a:cubicBezTo>
                    <a:pt x="9851" y="28708"/>
                    <a:pt x="20551" y="14192"/>
                    <a:pt x="36469" y="7863"/>
                  </a:cubicBezTo>
                  <a:cubicBezTo>
                    <a:pt x="38590" y="7048"/>
                    <a:pt x="39601" y="4667"/>
                    <a:pt x="38785" y="2579"/>
                  </a:cubicBezTo>
                  <a:cubicBezTo>
                    <a:pt x="38138" y="986"/>
                    <a:pt x="36597" y="0"/>
                    <a:pt x="3497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34"/>
            <p:cNvSpPr/>
            <p:nvPr/>
          </p:nvSpPr>
          <p:spPr>
            <a:xfrm>
              <a:off x="3698275" y="238125"/>
              <a:ext cx="203900" cy="203875"/>
            </a:xfrm>
            <a:custGeom>
              <a:avLst/>
              <a:gdLst/>
              <a:ahLst/>
              <a:cxnLst/>
              <a:rect l="l" t="t" r="r" b="b"/>
              <a:pathLst>
                <a:path w="8156" h="8155" extrusionOk="0">
                  <a:moveTo>
                    <a:pt x="4078" y="0"/>
                  </a:moveTo>
                  <a:cubicBezTo>
                    <a:pt x="1827" y="0"/>
                    <a:pt x="0" y="1827"/>
                    <a:pt x="0" y="4077"/>
                  </a:cubicBezTo>
                  <a:cubicBezTo>
                    <a:pt x="0" y="6328"/>
                    <a:pt x="1827" y="8155"/>
                    <a:pt x="4078" y="8155"/>
                  </a:cubicBezTo>
                  <a:cubicBezTo>
                    <a:pt x="6328" y="8155"/>
                    <a:pt x="8155" y="6328"/>
                    <a:pt x="8155" y="4077"/>
                  </a:cubicBezTo>
                  <a:cubicBezTo>
                    <a:pt x="8155" y="1827"/>
                    <a:pt x="6328" y="0"/>
                    <a:pt x="407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9" name="Google Shape;659;p34"/>
          <p:cNvGrpSpPr/>
          <p:nvPr/>
        </p:nvGrpSpPr>
        <p:grpSpPr>
          <a:xfrm>
            <a:off x="4425292" y="2331609"/>
            <a:ext cx="293551" cy="480286"/>
            <a:chOff x="2322525" y="432200"/>
            <a:chExt cx="2956200" cy="4831850"/>
          </a:xfrm>
        </p:grpSpPr>
        <p:sp>
          <p:nvSpPr>
            <p:cNvPr id="660" name="Google Shape;660;p34"/>
            <p:cNvSpPr/>
            <p:nvPr/>
          </p:nvSpPr>
          <p:spPr>
            <a:xfrm>
              <a:off x="3331300" y="503150"/>
              <a:ext cx="937825" cy="4689125"/>
            </a:xfrm>
            <a:custGeom>
              <a:avLst/>
              <a:gdLst/>
              <a:ahLst/>
              <a:cxnLst/>
              <a:rect l="l" t="t" r="r" b="b"/>
              <a:pathLst>
                <a:path w="37513" h="187565" extrusionOk="0">
                  <a:moveTo>
                    <a:pt x="0" y="0"/>
                  </a:moveTo>
                  <a:lnTo>
                    <a:pt x="0" y="187565"/>
                  </a:lnTo>
                  <a:lnTo>
                    <a:pt x="37513" y="187565"/>
                  </a:lnTo>
                  <a:lnTo>
                    <a:pt x="3751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34"/>
            <p:cNvSpPr/>
            <p:nvPr/>
          </p:nvSpPr>
          <p:spPr>
            <a:xfrm>
              <a:off x="2393475" y="1440975"/>
              <a:ext cx="2813475" cy="937850"/>
            </a:xfrm>
            <a:custGeom>
              <a:avLst/>
              <a:gdLst/>
              <a:ahLst/>
              <a:cxnLst/>
              <a:rect l="l" t="t" r="r" b="b"/>
              <a:pathLst>
                <a:path w="112539" h="37514" extrusionOk="0">
                  <a:moveTo>
                    <a:pt x="0" y="0"/>
                  </a:moveTo>
                  <a:lnTo>
                    <a:pt x="0" y="37513"/>
                  </a:lnTo>
                  <a:lnTo>
                    <a:pt x="112539" y="37513"/>
                  </a:lnTo>
                  <a:lnTo>
                    <a:pt x="11253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34"/>
            <p:cNvSpPr/>
            <p:nvPr/>
          </p:nvSpPr>
          <p:spPr>
            <a:xfrm>
              <a:off x="2393475" y="3316600"/>
              <a:ext cx="2813475" cy="937850"/>
            </a:xfrm>
            <a:custGeom>
              <a:avLst/>
              <a:gdLst/>
              <a:ahLst/>
              <a:cxnLst/>
              <a:rect l="l" t="t" r="r" b="b"/>
              <a:pathLst>
                <a:path w="112539" h="37514" extrusionOk="0">
                  <a:moveTo>
                    <a:pt x="0" y="1"/>
                  </a:moveTo>
                  <a:lnTo>
                    <a:pt x="0" y="37514"/>
                  </a:lnTo>
                  <a:lnTo>
                    <a:pt x="112539" y="37514"/>
                  </a:lnTo>
                  <a:lnTo>
                    <a:pt x="11253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34"/>
            <p:cNvSpPr/>
            <p:nvPr/>
          </p:nvSpPr>
          <p:spPr>
            <a:xfrm>
              <a:off x="3331300" y="1440975"/>
              <a:ext cx="937825" cy="937850"/>
            </a:xfrm>
            <a:custGeom>
              <a:avLst/>
              <a:gdLst/>
              <a:ahLst/>
              <a:cxnLst/>
              <a:rect l="l" t="t" r="r" b="b"/>
              <a:pathLst>
                <a:path w="37513" h="37514" extrusionOk="0">
                  <a:moveTo>
                    <a:pt x="0" y="0"/>
                  </a:moveTo>
                  <a:lnTo>
                    <a:pt x="0" y="37513"/>
                  </a:lnTo>
                  <a:lnTo>
                    <a:pt x="37513" y="37513"/>
                  </a:lnTo>
                  <a:lnTo>
                    <a:pt x="3751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34"/>
            <p:cNvSpPr/>
            <p:nvPr/>
          </p:nvSpPr>
          <p:spPr>
            <a:xfrm>
              <a:off x="3331300" y="3316600"/>
              <a:ext cx="937825" cy="937850"/>
            </a:xfrm>
            <a:custGeom>
              <a:avLst/>
              <a:gdLst/>
              <a:ahLst/>
              <a:cxnLst/>
              <a:rect l="l" t="t" r="r" b="b"/>
              <a:pathLst>
                <a:path w="37513" h="37514" extrusionOk="0">
                  <a:moveTo>
                    <a:pt x="0" y="1"/>
                  </a:moveTo>
                  <a:lnTo>
                    <a:pt x="0" y="37514"/>
                  </a:lnTo>
                  <a:lnTo>
                    <a:pt x="37513" y="37514"/>
                  </a:lnTo>
                  <a:lnTo>
                    <a:pt x="3751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34"/>
            <p:cNvSpPr/>
            <p:nvPr/>
          </p:nvSpPr>
          <p:spPr>
            <a:xfrm>
              <a:off x="3260350" y="4550450"/>
              <a:ext cx="142725" cy="301775"/>
            </a:xfrm>
            <a:custGeom>
              <a:avLst/>
              <a:gdLst/>
              <a:ahLst/>
              <a:cxnLst/>
              <a:rect l="l" t="t" r="r" b="b"/>
              <a:pathLst>
                <a:path w="5709" h="12071" extrusionOk="0">
                  <a:moveTo>
                    <a:pt x="2838" y="1"/>
                  </a:moveTo>
                  <a:cubicBezTo>
                    <a:pt x="1272" y="1"/>
                    <a:pt x="0" y="1273"/>
                    <a:pt x="0" y="2839"/>
                  </a:cubicBezTo>
                  <a:lnTo>
                    <a:pt x="0" y="9232"/>
                  </a:lnTo>
                  <a:cubicBezTo>
                    <a:pt x="0" y="10798"/>
                    <a:pt x="1272" y="12070"/>
                    <a:pt x="2838" y="12070"/>
                  </a:cubicBezTo>
                  <a:cubicBezTo>
                    <a:pt x="4404" y="12070"/>
                    <a:pt x="5676" y="10798"/>
                    <a:pt x="5709" y="9232"/>
                  </a:cubicBezTo>
                  <a:lnTo>
                    <a:pt x="5709" y="2839"/>
                  </a:lnTo>
                  <a:cubicBezTo>
                    <a:pt x="5709" y="1273"/>
                    <a:pt x="4404" y="1"/>
                    <a:pt x="283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34"/>
            <p:cNvSpPr/>
            <p:nvPr/>
          </p:nvSpPr>
          <p:spPr>
            <a:xfrm>
              <a:off x="2322525" y="432200"/>
              <a:ext cx="2956200" cy="4831850"/>
            </a:xfrm>
            <a:custGeom>
              <a:avLst/>
              <a:gdLst/>
              <a:ahLst/>
              <a:cxnLst/>
              <a:rect l="l" t="t" r="r" b="b"/>
              <a:pathLst>
                <a:path w="118248" h="193274" extrusionOk="0">
                  <a:moveTo>
                    <a:pt x="75026" y="5709"/>
                  </a:moveTo>
                  <a:lnTo>
                    <a:pt x="75026" y="37513"/>
                  </a:lnTo>
                  <a:lnTo>
                    <a:pt x="43222" y="37513"/>
                  </a:lnTo>
                  <a:lnTo>
                    <a:pt x="43222" y="5709"/>
                  </a:lnTo>
                  <a:close/>
                  <a:moveTo>
                    <a:pt x="37513" y="43222"/>
                  </a:moveTo>
                  <a:lnTo>
                    <a:pt x="37513" y="75026"/>
                  </a:lnTo>
                  <a:lnTo>
                    <a:pt x="5709" y="75026"/>
                  </a:lnTo>
                  <a:lnTo>
                    <a:pt x="5709" y="43222"/>
                  </a:lnTo>
                  <a:close/>
                  <a:moveTo>
                    <a:pt x="75026" y="43222"/>
                  </a:moveTo>
                  <a:lnTo>
                    <a:pt x="75026" y="75026"/>
                  </a:lnTo>
                  <a:lnTo>
                    <a:pt x="43222" y="75026"/>
                  </a:lnTo>
                  <a:lnTo>
                    <a:pt x="43222" y="43222"/>
                  </a:lnTo>
                  <a:close/>
                  <a:moveTo>
                    <a:pt x="75026" y="80735"/>
                  </a:moveTo>
                  <a:lnTo>
                    <a:pt x="75026" y="112539"/>
                  </a:lnTo>
                  <a:lnTo>
                    <a:pt x="43222" y="112539"/>
                  </a:lnTo>
                  <a:lnTo>
                    <a:pt x="43222" y="80735"/>
                  </a:lnTo>
                  <a:close/>
                  <a:moveTo>
                    <a:pt x="37513" y="118248"/>
                  </a:moveTo>
                  <a:lnTo>
                    <a:pt x="37513" y="150052"/>
                  </a:lnTo>
                  <a:lnTo>
                    <a:pt x="5709" y="150052"/>
                  </a:lnTo>
                  <a:lnTo>
                    <a:pt x="5709" y="118248"/>
                  </a:lnTo>
                  <a:close/>
                  <a:moveTo>
                    <a:pt x="75026" y="118248"/>
                  </a:moveTo>
                  <a:lnTo>
                    <a:pt x="75026" y="150052"/>
                  </a:lnTo>
                  <a:lnTo>
                    <a:pt x="43222" y="150052"/>
                  </a:lnTo>
                  <a:lnTo>
                    <a:pt x="43222" y="118248"/>
                  </a:lnTo>
                  <a:close/>
                  <a:moveTo>
                    <a:pt x="112539" y="118248"/>
                  </a:moveTo>
                  <a:lnTo>
                    <a:pt x="112539" y="150052"/>
                  </a:lnTo>
                  <a:lnTo>
                    <a:pt x="80735" y="150052"/>
                  </a:lnTo>
                  <a:lnTo>
                    <a:pt x="80735" y="118248"/>
                  </a:lnTo>
                  <a:close/>
                  <a:moveTo>
                    <a:pt x="40351" y="1"/>
                  </a:moveTo>
                  <a:cubicBezTo>
                    <a:pt x="38785" y="1"/>
                    <a:pt x="37513" y="1273"/>
                    <a:pt x="37513" y="2838"/>
                  </a:cubicBezTo>
                  <a:lnTo>
                    <a:pt x="37513" y="37513"/>
                  </a:lnTo>
                  <a:lnTo>
                    <a:pt x="2838" y="37513"/>
                  </a:lnTo>
                  <a:cubicBezTo>
                    <a:pt x="1273" y="37513"/>
                    <a:pt x="0" y="38786"/>
                    <a:pt x="0" y="40351"/>
                  </a:cubicBezTo>
                  <a:lnTo>
                    <a:pt x="0" y="77864"/>
                  </a:lnTo>
                  <a:cubicBezTo>
                    <a:pt x="0" y="79430"/>
                    <a:pt x="1273" y="80702"/>
                    <a:pt x="2838" y="80735"/>
                  </a:cubicBezTo>
                  <a:lnTo>
                    <a:pt x="37513" y="80735"/>
                  </a:lnTo>
                  <a:lnTo>
                    <a:pt x="37513" y="112539"/>
                  </a:lnTo>
                  <a:lnTo>
                    <a:pt x="2838" y="112539"/>
                  </a:lnTo>
                  <a:cubicBezTo>
                    <a:pt x="1273" y="112539"/>
                    <a:pt x="0" y="113811"/>
                    <a:pt x="0" y="115377"/>
                  </a:cubicBezTo>
                  <a:lnTo>
                    <a:pt x="0" y="152890"/>
                  </a:lnTo>
                  <a:cubicBezTo>
                    <a:pt x="0" y="154456"/>
                    <a:pt x="1273" y="155728"/>
                    <a:pt x="2838" y="155760"/>
                  </a:cubicBezTo>
                  <a:lnTo>
                    <a:pt x="37513" y="155760"/>
                  </a:lnTo>
                  <a:lnTo>
                    <a:pt x="37513" y="159316"/>
                  </a:lnTo>
                  <a:cubicBezTo>
                    <a:pt x="37513" y="160882"/>
                    <a:pt x="38785" y="162154"/>
                    <a:pt x="40351" y="162154"/>
                  </a:cubicBezTo>
                  <a:cubicBezTo>
                    <a:pt x="41917" y="162154"/>
                    <a:pt x="43222" y="160882"/>
                    <a:pt x="43222" y="159316"/>
                  </a:cubicBezTo>
                  <a:lnTo>
                    <a:pt x="43222" y="155760"/>
                  </a:lnTo>
                  <a:lnTo>
                    <a:pt x="75026" y="155760"/>
                  </a:lnTo>
                  <a:lnTo>
                    <a:pt x="75026" y="187565"/>
                  </a:lnTo>
                  <a:lnTo>
                    <a:pt x="43222" y="187565"/>
                  </a:lnTo>
                  <a:lnTo>
                    <a:pt x="43222" y="182933"/>
                  </a:lnTo>
                  <a:cubicBezTo>
                    <a:pt x="43222" y="181367"/>
                    <a:pt x="41917" y="180062"/>
                    <a:pt x="40351" y="180062"/>
                  </a:cubicBezTo>
                  <a:cubicBezTo>
                    <a:pt x="38785" y="180062"/>
                    <a:pt x="37513" y="181367"/>
                    <a:pt x="37513" y="182933"/>
                  </a:cubicBezTo>
                  <a:lnTo>
                    <a:pt x="37513" y="190403"/>
                  </a:lnTo>
                  <a:cubicBezTo>
                    <a:pt x="37513" y="191968"/>
                    <a:pt x="38785" y="193241"/>
                    <a:pt x="40351" y="193273"/>
                  </a:cubicBezTo>
                  <a:lnTo>
                    <a:pt x="77864" y="193273"/>
                  </a:lnTo>
                  <a:cubicBezTo>
                    <a:pt x="79430" y="193241"/>
                    <a:pt x="80702" y="191968"/>
                    <a:pt x="80735" y="190403"/>
                  </a:cubicBezTo>
                  <a:lnTo>
                    <a:pt x="80735" y="155760"/>
                  </a:lnTo>
                  <a:lnTo>
                    <a:pt x="115377" y="155760"/>
                  </a:lnTo>
                  <a:cubicBezTo>
                    <a:pt x="116943" y="155728"/>
                    <a:pt x="118215" y="154456"/>
                    <a:pt x="118247" y="152890"/>
                  </a:cubicBezTo>
                  <a:lnTo>
                    <a:pt x="118247" y="115377"/>
                  </a:lnTo>
                  <a:cubicBezTo>
                    <a:pt x="118215" y="113811"/>
                    <a:pt x="116943" y="112539"/>
                    <a:pt x="115377" y="112539"/>
                  </a:cubicBezTo>
                  <a:lnTo>
                    <a:pt x="80735" y="112539"/>
                  </a:lnTo>
                  <a:lnTo>
                    <a:pt x="80735" y="80735"/>
                  </a:lnTo>
                  <a:lnTo>
                    <a:pt x="87846" y="80735"/>
                  </a:lnTo>
                  <a:cubicBezTo>
                    <a:pt x="89444" y="80735"/>
                    <a:pt x="90716" y="79430"/>
                    <a:pt x="90716" y="77864"/>
                  </a:cubicBezTo>
                  <a:cubicBezTo>
                    <a:pt x="90716" y="76298"/>
                    <a:pt x="89444" y="75026"/>
                    <a:pt x="87846" y="75026"/>
                  </a:cubicBezTo>
                  <a:lnTo>
                    <a:pt x="80735" y="75026"/>
                  </a:lnTo>
                  <a:lnTo>
                    <a:pt x="80735" y="43222"/>
                  </a:lnTo>
                  <a:lnTo>
                    <a:pt x="112539" y="43222"/>
                  </a:lnTo>
                  <a:lnTo>
                    <a:pt x="112539" y="75026"/>
                  </a:lnTo>
                  <a:lnTo>
                    <a:pt x="101122" y="75026"/>
                  </a:lnTo>
                  <a:cubicBezTo>
                    <a:pt x="99524" y="75026"/>
                    <a:pt x="98251" y="76298"/>
                    <a:pt x="98251" y="77864"/>
                  </a:cubicBezTo>
                  <a:cubicBezTo>
                    <a:pt x="98251" y="79430"/>
                    <a:pt x="99524" y="80735"/>
                    <a:pt x="101122" y="80735"/>
                  </a:cubicBezTo>
                  <a:lnTo>
                    <a:pt x="115377" y="80735"/>
                  </a:lnTo>
                  <a:cubicBezTo>
                    <a:pt x="116943" y="80702"/>
                    <a:pt x="118215" y="79430"/>
                    <a:pt x="118247" y="77864"/>
                  </a:cubicBezTo>
                  <a:lnTo>
                    <a:pt x="118247" y="40351"/>
                  </a:lnTo>
                  <a:cubicBezTo>
                    <a:pt x="118215" y="38786"/>
                    <a:pt x="116943" y="37513"/>
                    <a:pt x="115377" y="37513"/>
                  </a:cubicBezTo>
                  <a:lnTo>
                    <a:pt x="80735" y="37513"/>
                  </a:lnTo>
                  <a:lnTo>
                    <a:pt x="80735" y="2838"/>
                  </a:lnTo>
                  <a:cubicBezTo>
                    <a:pt x="80702" y="1273"/>
                    <a:pt x="79430" y="1"/>
                    <a:pt x="7786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76" name="Google Shape;676;p34"/>
          <p:cNvSpPr/>
          <p:nvPr/>
        </p:nvSpPr>
        <p:spPr>
          <a:xfrm rot="5400000">
            <a:off x="6765416" y="-553100"/>
            <a:ext cx="48300" cy="663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E22CED6B-536F-40E8-8609-11B561FA80A7}"/>
              </a:ext>
            </a:extLst>
          </p:cNvPr>
          <p:cNvSpPr/>
          <p:nvPr/>
        </p:nvSpPr>
        <p:spPr>
          <a:xfrm>
            <a:off x="2597745" y="539901"/>
            <a:ext cx="394851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000" dirty="0">
                <a:solidFill>
                  <a:schemeClr val="accent3"/>
                </a:solidFill>
                <a:latin typeface="Agency FB" panose="020B0503020202020204" pitchFamily="34" charset="0"/>
              </a:rPr>
              <a:t>SYSTEM REQUIREMENTS</a:t>
            </a:r>
          </a:p>
        </p:txBody>
      </p:sp>
    </p:spTree>
    <p:extLst>
      <p:ext uri="{BB962C8B-B14F-4D97-AF65-F5344CB8AC3E}">
        <p14:creationId xmlns:p14="http://schemas.microsoft.com/office/powerpoint/2010/main" val="3662527838"/>
      </p:ext>
    </p:extLst>
  </p:cSld>
  <p:clrMapOvr>
    <a:masterClrMapping/>
  </p:clrMapOvr>
  <p:transition spd="med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29"/>
          <p:cNvSpPr txBox="1">
            <a:spLocks noGrp="1"/>
          </p:cNvSpPr>
          <p:nvPr>
            <p:ph type="title" idx="15"/>
          </p:nvPr>
        </p:nvSpPr>
        <p:spPr>
          <a:xfrm>
            <a:off x="720020" y="435697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chemeClr val="accent3"/>
                </a:solidFill>
                <a:latin typeface="Agency FB" panose="020B0503020202020204" pitchFamily="34" charset="0"/>
              </a:rPr>
              <a:t>SYSTEM DESIGN AND GAMEPLAY</a:t>
            </a:r>
            <a:endParaRPr sz="4000" dirty="0">
              <a:solidFill>
                <a:schemeClr val="accent3"/>
              </a:solidFill>
              <a:latin typeface="Agency FB" panose="020B0503020202020204" pitchFamily="34" charset="0"/>
            </a:endParaRPr>
          </a:p>
        </p:txBody>
      </p:sp>
      <p:sp>
        <p:nvSpPr>
          <p:cNvPr id="374" name="Google Shape;374;p29"/>
          <p:cNvSpPr/>
          <p:nvPr/>
        </p:nvSpPr>
        <p:spPr>
          <a:xfrm rot="5400000">
            <a:off x="7587202" y="288504"/>
            <a:ext cx="45719" cy="67757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29"/>
          <p:cNvSpPr/>
          <p:nvPr/>
        </p:nvSpPr>
        <p:spPr>
          <a:xfrm rot="5400000">
            <a:off x="1462925" y="288650"/>
            <a:ext cx="48300" cy="771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" name="Google Shape;376;p29"/>
          <p:cNvSpPr txBox="1">
            <a:spLocks noGrp="1"/>
          </p:cNvSpPr>
          <p:nvPr>
            <p:ph type="title"/>
          </p:nvPr>
        </p:nvSpPr>
        <p:spPr>
          <a:xfrm>
            <a:off x="719975" y="1653784"/>
            <a:ext cx="2305500" cy="36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001</a:t>
            </a:r>
            <a:endParaRPr/>
          </a:p>
        </p:txBody>
      </p:sp>
      <p:sp>
        <p:nvSpPr>
          <p:cNvPr id="382" name="Google Shape;382;p29"/>
          <p:cNvSpPr txBox="1">
            <a:spLocks noGrp="1"/>
          </p:cNvSpPr>
          <p:nvPr>
            <p:ph type="title" idx="6"/>
          </p:nvPr>
        </p:nvSpPr>
        <p:spPr>
          <a:xfrm>
            <a:off x="3419246" y="3074375"/>
            <a:ext cx="2305500" cy="36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005</a:t>
            </a:r>
            <a:endParaRPr/>
          </a:p>
        </p:txBody>
      </p:sp>
      <p:sp>
        <p:nvSpPr>
          <p:cNvPr id="384" name="Google Shape;384;p29"/>
          <p:cNvSpPr txBox="1">
            <a:spLocks noGrp="1"/>
          </p:cNvSpPr>
          <p:nvPr>
            <p:ph type="title" idx="8"/>
          </p:nvPr>
        </p:nvSpPr>
        <p:spPr>
          <a:xfrm>
            <a:off x="6118524" y="1653784"/>
            <a:ext cx="2305500" cy="36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003</a:t>
            </a:r>
            <a:endParaRPr/>
          </a:p>
        </p:txBody>
      </p:sp>
      <p:pic>
        <p:nvPicPr>
          <p:cNvPr id="2052" name="Picture 4" descr="No description available.">
            <a:extLst>
              <a:ext uri="{FF2B5EF4-FFF2-40B4-BE49-F238E27FC236}">
                <a16:creationId xmlns="" xmlns:a16="http://schemas.microsoft.com/office/drawing/2014/main" id="{6E8CFFC4-1E90-481E-97DB-6E838E8984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975" y="1222850"/>
            <a:ext cx="1405268" cy="3122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No description available.">
            <a:extLst>
              <a:ext uri="{FF2B5EF4-FFF2-40B4-BE49-F238E27FC236}">
                <a16:creationId xmlns="" xmlns:a16="http://schemas.microsoft.com/office/drawing/2014/main" id="{4F4FB7B2-58F3-42BF-B080-00E89C0A28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1231" y="1222849"/>
            <a:ext cx="1405268" cy="3122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No description available.">
            <a:extLst>
              <a:ext uri="{FF2B5EF4-FFF2-40B4-BE49-F238E27FC236}">
                <a16:creationId xmlns="" xmlns:a16="http://schemas.microsoft.com/office/drawing/2014/main" id="{0DDFAE01-1E49-4168-A175-686944AB19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8282" y="1222849"/>
            <a:ext cx="1405268" cy="3122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No description available.">
            <a:extLst>
              <a:ext uri="{FF2B5EF4-FFF2-40B4-BE49-F238E27FC236}">
                <a16:creationId xmlns="" xmlns:a16="http://schemas.microsoft.com/office/drawing/2014/main" id="{BD443CE9-B3F6-490C-AE02-F8824D6640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9393" y="1226197"/>
            <a:ext cx="1403761" cy="3119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cover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29"/>
          <p:cNvSpPr txBox="1">
            <a:spLocks noGrp="1"/>
          </p:cNvSpPr>
          <p:nvPr>
            <p:ph type="title" idx="15"/>
          </p:nvPr>
        </p:nvSpPr>
        <p:spPr>
          <a:xfrm>
            <a:off x="720020" y="435697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chemeClr val="accent3"/>
                </a:solidFill>
                <a:latin typeface="Agency FB" panose="020B0503020202020204" pitchFamily="34" charset="0"/>
              </a:rPr>
              <a:t>USER MANUAL</a:t>
            </a:r>
            <a:endParaRPr sz="4000" dirty="0">
              <a:solidFill>
                <a:schemeClr val="accent3"/>
              </a:solidFill>
              <a:latin typeface="Agency FB" panose="020B0503020202020204" pitchFamily="34" charset="0"/>
            </a:endParaRPr>
          </a:p>
        </p:txBody>
      </p:sp>
      <p:sp>
        <p:nvSpPr>
          <p:cNvPr id="374" name="Google Shape;374;p29"/>
          <p:cNvSpPr/>
          <p:nvPr/>
        </p:nvSpPr>
        <p:spPr>
          <a:xfrm rot="5400000">
            <a:off x="6124163" y="240350"/>
            <a:ext cx="48300" cy="771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29"/>
          <p:cNvSpPr/>
          <p:nvPr/>
        </p:nvSpPr>
        <p:spPr>
          <a:xfrm rot="5400000">
            <a:off x="2971538" y="240350"/>
            <a:ext cx="48300" cy="771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" name="Google Shape;376;p29"/>
          <p:cNvSpPr txBox="1">
            <a:spLocks noGrp="1"/>
          </p:cNvSpPr>
          <p:nvPr>
            <p:ph type="title"/>
          </p:nvPr>
        </p:nvSpPr>
        <p:spPr>
          <a:xfrm>
            <a:off x="719975" y="1653784"/>
            <a:ext cx="2305500" cy="36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001</a:t>
            </a:r>
            <a:endParaRPr/>
          </a:p>
        </p:txBody>
      </p:sp>
      <p:sp>
        <p:nvSpPr>
          <p:cNvPr id="380" name="Google Shape;380;p29"/>
          <p:cNvSpPr txBox="1">
            <a:spLocks noGrp="1"/>
          </p:cNvSpPr>
          <p:nvPr>
            <p:ph type="title" idx="4"/>
          </p:nvPr>
        </p:nvSpPr>
        <p:spPr>
          <a:xfrm>
            <a:off x="719975" y="3074375"/>
            <a:ext cx="2305500" cy="36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004</a:t>
            </a:r>
            <a:endParaRPr dirty="0"/>
          </a:p>
        </p:txBody>
      </p:sp>
      <p:sp>
        <p:nvSpPr>
          <p:cNvPr id="382" name="Google Shape;382;p29"/>
          <p:cNvSpPr txBox="1">
            <a:spLocks noGrp="1"/>
          </p:cNvSpPr>
          <p:nvPr>
            <p:ph type="title" idx="6"/>
          </p:nvPr>
        </p:nvSpPr>
        <p:spPr>
          <a:xfrm>
            <a:off x="3419246" y="3074375"/>
            <a:ext cx="2305500" cy="36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005</a:t>
            </a:r>
            <a:endParaRPr/>
          </a:p>
        </p:txBody>
      </p:sp>
      <p:sp>
        <p:nvSpPr>
          <p:cNvPr id="384" name="Google Shape;384;p29"/>
          <p:cNvSpPr txBox="1">
            <a:spLocks noGrp="1"/>
          </p:cNvSpPr>
          <p:nvPr>
            <p:ph type="title" idx="8"/>
          </p:nvPr>
        </p:nvSpPr>
        <p:spPr>
          <a:xfrm>
            <a:off x="6118524" y="1653784"/>
            <a:ext cx="2305500" cy="36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003</a:t>
            </a:r>
            <a:endParaRPr/>
          </a:p>
        </p:txBody>
      </p:sp>
      <p:pic>
        <p:nvPicPr>
          <p:cNvPr id="9" name="Picture 4" descr="No description available.">
            <a:extLst>
              <a:ext uri="{FF2B5EF4-FFF2-40B4-BE49-F238E27FC236}">
                <a16:creationId xmlns="" xmlns:a16="http://schemas.microsoft.com/office/drawing/2014/main" id="{D44D80A0-D81F-45C1-825D-FDBF3B9DDC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3054" y="1174550"/>
            <a:ext cx="1600520" cy="3556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 descr="No description available.">
            <a:extLst>
              <a:ext uri="{FF2B5EF4-FFF2-40B4-BE49-F238E27FC236}">
                <a16:creationId xmlns="" xmlns:a16="http://schemas.microsoft.com/office/drawing/2014/main" id="{D5F5258A-47EE-4697-AF9B-2065DEBAA4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7005" y="1174550"/>
            <a:ext cx="1600520" cy="3556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2792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he Calamari Game Minitheme by Slidesgo">
  <a:themeElements>
    <a:clrScheme name="Simple Light">
      <a:dk1>
        <a:srgbClr val="070E36"/>
      </a:dk1>
      <a:lt1>
        <a:srgbClr val="FFFFFF"/>
      </a:lt1>
      <a:dk2>
        <a:srgbClr val="FCB0B6"/>
      </a:dk2>
      <a:lt2>
        <a:srgbClr val="DE8C93"/>
      </a:lt2>
      <a:accent1>
        <a:srgbClr val="C1F1A1"/>
      </a:accent1>
      <a:accent2>
        <a:srgbClr val="FF9122"/>
      </a:accent2>
      <a:accent3>
        <a:srgbClr val="47BCD5"/>
      </a:accent3>
      <a:accent4>
        <a:srgbClr val="04797C"/>
      </a:accent4>
      <a:accent5>
        <a:srgbClr val="2D2929"/>
      </a:accent5>
      <a:accent6>
        <a:srgbClr val="FFC800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266</TotalTime>
  <Words>291</Words>
  <Application>Microsoft Office PowerPoint</Application>
  <PresentationFormat>On-screen Show (16:9)</PresentationFormat>
  <Paragraphs>74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23" baseType="lpstr">
      <vt:lpstr>Agency FB</vt:lpstr>
      <vt:lpstr>Anaheim</vt:lpstr>
      <vt:lpstr>Arial</vt:lpstr>
      <vt:lpstr>Audiowide</vt:lpstr>
      <vt:lpstr>Bebas Neue</vt:lpstr>
      <vt:lpstr>Bodoni MT Black</vt:lpstr>
      <vt:lpstr>Proxima Nova</vt:lpstr>
      <vt:lpstr>Roboto Condensed Light</vt:lpstr>
      <vt:lpstr>The Calamari Game Minitheme by Slidesgo</vt:lpstr>
      <vt:lpstr>Slidesgo Final Pages</vt:lpstr>
      <vt:lpstr>PowerPoint Presentation</vt:lpstr>
      <vt:lpstr>CATCH THE BALLS</vt:lpstr>
      <vt:lpstr>PowerPoint Presentation</vt:lpstr>
      <vt:lpstr>INDEX</vt:lpstr>
      <vt:lpstr>INRODUCTION</vt:lpstr>
      <vt:lpstr>PowerPoint Presentation</vt:lpstr>
      <vt:lpstr>PowerPoint Presentation</vt:lpstr>
      <vt:lpstr>SYSTEM DESIGN AND GAMEPLAY</vt:lpstr>
      <vt:lpstr>USER MANUAL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CATCH THE BALLS</dc:title>
  <dc:creator>USER</dc:creator>
  <cp:lastModifiedBy>Haseeb Rahman</cp:lastModifiedBy>
  <cp:revision>23</cp:revision>
  <dcterms:modified xsi:type="dcterms:W3CDTF">2022-12-11T10:57:16Z</dcterms:modified>
</cp:coreProperties>
</file>